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notesMasterIdLst>
    <p:notesMasterId r:id="rId17"/>
  </p:notesMasterIdLst>
  <p:sldIdLst>
    <p:sldId id="256" r:id="rId3"/>
    <p:sldId id="269" r:id="rId4"/>
    <p:sldId id="271" r:id="rId5"/>
    <p:sldId id="261" r:id="rId6"/>
    <p:sldId id="262" r:id="rId7"/>
    <p:sldId id="263" r:id="rId8"/>
    <p:sldId id="264" r:id="rId9"/>
    <p:sldId id="267" r:id="rId10"/>
    <p:sldId id="257" r:id="rId11"/>
    <p:sldId id="258" r:id="rId12"/>
    <p:sldId id="259" r:id="rId13"/>
    <p:sldId id="272" r:id="rId14"/>
    <p:sldId id="260"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444"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365639-1877-4089-9FA2-B59B57A43FA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6844034-228C-45A1-A141-DB3AAFF639AB}">
      <dgm:prSet phldrT="[Text]" custT="1"/>
      <dgm:spPr/>
      <dgm:t>
        <a:bodyPr/>
        <a:lstStyle/>
        <a:p>
          <a:r>
            <a:rPr lang="ar-AE" sz="2800" dirty="0" smtClean="0"/>
            <a:t>1و 2</a:t>
          </a:r>
          <a:endParaRPr lang="en-US" sz="2800" dirty="0"/>
        </a:p>
      </dgm:t>
    </dgm:pt>
    <dgm:pt modelId="{0A97222E-911D-4245-B486-56E310A1EFEA}" type="parTrans" cxnId="{B26B4038-BCE8-4F8A-8572-B5CA56FB379B}">
      <dgm:prSet/>
      <dgm:spPr/>
      <dgm:t>
        <a:bodyPr/>
        <a:lstStyle/>
        <a:p>
          <a:endParaRPr lang="en-US" sz="2800"/>
        </a:p>
      </dgm:t>
    </dgm:pt>
    <dgm:pt modelId="{86CF4A55-BBE9-4BBC-BBAD-84574AA86E6F}" type="sibTrans" cxnId="{B26B4038-BCE8-4F8A-8572-B5CA56FB379B}">
      <dgm:prSet/>
      <dgm:spPr/>
      <dgm:t>
        <a:bodyPr/>
        <a:lstStyle/>
        <a:p>
          <a:endParaRPr lang="en-US" sz="2800"/>
        </a:p>
      </dgm:t>
    </dgm:pt>
    <dgm:pt modelId="{10286B72-798E-441B-AAF8-B3B021CE604E}">
      <dgm:prSet phldrT="[Text]" custT="1"/>
      <dgm:spPr/>
      <dgm:t>
        <a:bodyPr/>
        <a:lstStyle/>
        <a:p>
          <a:pPr rtl="1"/>
          <a:r>
            <a:rPr lang="ar-AE" sz="2800" dirty="0" smtClean="0">
              <a:solidFill>
                <a:srgbClr val="002060"/>
              </a:solidFill>
            </a:rPr>
            <a:t>اختيار المشكلة أو الموضوع</a:t>
          </a:r>
          <a:endParaRPr lang="en-US" sz="2800" dirty="0">
            <a:solidFill>
              <a:srgbClr val="002060"/>
            </a:solidFill>
          </a:endParaRPr>
        </a:p>
      </dgm:t>
    </dgm:pt>
    <dgm:pt modelId="{9715A8CA-7DC0-45F8-B27A-C35B40B188E5}" type="parTrans" cxnId="{4D854660-44F9-4296-870D-0AF88E47DF64}">
      <dgm:prSet/>
      <dgm:spPr/>
      <dgm:t>
        <a:bodyPr/>
        <a:lstStyle/>
        <a:p>
          <a:endParaRPr lang="en-US" sz="2800"/>
        </a:p>
      </dgm:t>
    </dgm:pt>
    <dgm:pt modelId="{E6E11D01-18BB-47BC-AFB5-BEDFA8D2179A}" type="sibTrans" cxnId="{4D854660-44F9-4296-870D-0AF88E47DF64}">
      <dgm:prSet/>
      <dgm:spPr/>
      <dgm:t>
        <a:bodyPr/>
        <a:lstStyle/>
        <a:p>
          <a:endParaRPr lang="en-US" sz="2800"/>
        </a:p>
      </dgm:t>
    </dgm:pt>
    <dgm:pt modelId="{98FF9247-2588-4739-9919-52E2407CF37B}">
      <dgm:prSet phldrT="[Text]" custT="1"/>
      <dgm:spPr/>
      <dgm:t>
        <a:bodyPr/>
        <a:lstStyle/>
        <a:p>
          <a:pPr rtl="1"/>
          <a:r>
            <a:rPr lang="ar-AE" sz="2400" dirty="0" smtClean="0">
              <a:solidFill>
                <a:srgbClr val="002060"/>
              </a:solidFill>
            </a:rPr>
            <a:t>القراءات الاستطلاعية ومراجعة البحوث السابقة</a:t>
          </a:r>
          <a:endParaRPr lang="en-US" sz="2400" dirty="0">
            <a:solidFill>
              <a:srgbClr val="002060"/>
            </a:solidFill>
          </a:endParaRPr>
        </a:p>
      </dgm:t>
    </dgm:pt>
    <dgm:pt modelId="{50950848-4309-40DE-9B70-C095BC9788C5}" type="parTrans" cxnId="{D850055F-A22F-48BA-AD40-58EDBDB8E949}">
      <dgm:prSet/>
      <dgm:spPr/>
      <dgm:t>
        <a:bodyPr/>
        <a:lstStyle/>
        <a:p>
          <a:endParaRPr lang="en-US" sz="2800"/>
        </a:p>
      </dgm:t>
    </dgm:pt>
    <dgm:pt modelId="{7A52B7DF-B4DD-45EA-B4D5-056A72E0C719}" type="sibTrans" cxnId="{D850055F-A22F-48BA-AD40-58EDBDB8E949}">
      <dgm:prSet/>
      <dgm:spPr/>
      <dgm:t>
        <a:bodyPr/>
        <a:lstStyle/>
        <a:p>
          <a:endParaRPr lang="en-US" sz="2800"/>
        </a:p>
      </dgm:t>
    </dgm:pt>
    <dgm:pt modelId="{18BBDD2A-A0E4-4D37-88C2-09363839C3DD}">
      <dgm:prSet phldrT="[Text]" custT="1"/>
      <dgm:spPr/>
      <dgm:t>
        <a:bodyPr/>
        <a:lstStyle/>
        <a:p>
          <a:r>
            <a:rPr lang="ar-AE" sz="2800" dirty="0" smtClean="0"/>
            <a:t> 3 و 4</a:t>
          </a:r>
          <a:endParaRPr lang="en-US" sz="2800" dirty="0"/>
        </a:p>
      </dgm:t>
    </dgm:pt>
    <dgm:pt modelId="{4D23A10F-C87C-44FB-8F3B-B639C803C38E}" type="parTrans" cxnId="{9BFF43D0-BB58-4164-95D1-465E45517CF4}">
      <dgm:prSet/>
      <dgm:spPr/>
      <dgm:t>
        <a:bodyPr/>
        <a:lstStyle/>
        <a:p>
          <a:endParaRPr lang="en-US" sz="2800"/>
        </a:p>
      </dgm:t>
    </dgm:pt>
    <dgm:pt modelId="{53E91A85-D256-423C-B577-B04978B533E3}" type="sibTrans" cxnId="{9BFF43D0-BB58-4164-95D1-465E45517CF4}">
      <dgm:prSet/>
      <dgm:spPr/>
      <dgm:t>
        <a:bodyPr/>
        <a:lstStyle/>
        <a:p>
          <a:endParaRPr lang="en-US" sz="2800"/>
        </a:p>
      </dgm:t>
    </dgm:pt>
    <dgm:pt modelId="{A26B4E3C-D08B-4CC1-9355-428F19D406E2}">
      <dgm:prSet phldrT="[Text]" custT="1"/>
      <dgm:spPr/>
      <dgm:t>
        <a:bodyPr/>
        <a:lstStyle/>
        <a:p>
          <a:pPr rtl="1"/>
          <a:r>
            <a:rPr lang="ar-AE" sz="2800" dirty="0" smtClean="0">
              <a:solidFill>
                <a:srgbClr val="002060"/>
              </a:solidFill>
            </a:rPr>
            <a:t>صياغة فرضيات البحث</a:t>
          </a:r>
          <a:endParaRPr lang="en-US" sz="2800" dirty="0">
            <a:solidFill>
              <a:srgbClr val="002060"/>
            </a:solidFill>
          </a:endParaRPr>
        </a:p>
      </dgm:t>
    </dgm:pt>
    <dgm:pt modelId="{E26A3FC8-921E-4616-A006-2C3B74DBCFD8}" type="parTrans" cxnId="{FC4A5E37-2ADF-45EA-9F9B-FF73EF264DD2}">
      <dgm:prSet/>
      <dgm:spPr/>
      <dgm:t>
        <a:bodyPr/>
        <a:lstStyle/>
        <a:p>
          <a:endParaRPr lang="en-US" sz="2800"/>
        </a:p>
      </dgm:t>
    </dgm:pt>
    <dgm:pt modelId="{C1BEA41C-DC90-470A-A869-149BB0E3F684}" type="sibTrans" cxnId="{FC4A5E37-2ADF-45EA-9F9B-FF73EF264DD2}">
      <dgm:prSet/>
      <dgm:spPr/>
      <dgm:t>
        <a:bodyPr/>
        <a:lstStyle/>
        <a:p>
          <a:endParaRPr lang="en-US" sz="2800"/>
        </a:p>
      </dgm:t>
    </dgm:pt>
    <dgm:pt modelId="{8B2E0340-3827-419A-A90B-7DD607DA2714}">
      <dgm:prSet phldrT="[Text]" custT="1"/>
      <dgm:spPr/>
      <dgm:t>
        <a:bodyPr/>
        <a:lstStyle/>
        <a:p>
          <a:pPr rtl="1"/>
          <a:r>
            <a:rPr lang="ar-AE" sz="2800" dirty="0" smtClean="0">
              <a:solidFill>
                <a:srgbClr val="002060"/>
              </a:solidFill>
            </a:rPr>
            <a:t>تصميم خطة البحث </a:t>
          </a:r>
          <a:endParaRPr lang="en-US" sz="2800" dirty="0">
            <a:solidFill>
              <a:srgbClr val="002060"/>
            </a:solidFill>
          </a:endParaRPr>
        </a:p>
      </dgm:t>
    </dgm:pt>
    <dgm:pt modelId="{B60AD701-19F8-49A7-9182-CDADC04C32FE}" type="parTrans" cxnId="{B58F9F9F-645E-4C7D-BF6A-0DEDA2C3AAAF}">
      <dgm:prSet/>
      <dgm:spPr/>
      <dgm:t>
        <a:bodyPr/>
        <a:lstStyle/>
        <a:p>
          <a:endParaRPr lang="en-US" sz="2800"/>
        </a:p>
      </dgm:t>
    </dgm:pt>
    <dgm:pt modelId="{5735BAA1-8313-415A-803F-ED87C14AF068}" type="sibTrans" cxnId="{B58F9F9F-645E-4C7D-BF6A-0DEDA2C3AAAF}">
      <dgm:prSet/>
      <dgm:spPr/>
      <dgm:t>
        <a:bodyPr/>
        <a:lstStyle/>
        <a:p>
          <a:endParaRPr lang="en-US" sz="2800"/>
        </a:p>
      </dgm:t>
    </dgm:pt>
    <dgm:pt modelId="{C75D407C-9E86-4411-A3B9-A0AF69839683}">
      <dgm:prSet phldrT="[Text]" custT="1"/>
      <dgm:spPr/>
      <dgm:t>
        <a:bodyPr/>
        <a:lstStyle/>
        <a:p>
          <a:r>
            <a:rPr lang="ar-AE" sz="2800" dirty="0" smtClean="0"/>
            <a:t>5 و 6</a:t>
          </a:r>
          <a:endParaRPr lang="en-US" sz="2800" dirty="0"/>
        </a:p>
      </dgm:t>
    </dgm:pt>
    <dgm:pt modelId="{1221C859-C728-4987-81B6-15FB808F8589}" type="parTrans" cxnId="{BA81DF1C-C4AE-4158-A82C-51B1EF5316CF}">
      <dgm:prSet/>
      <dgm:spPr/>
      <dgm:t>
        <a:bodyPr/>
        <a:lstStyle/>
        <a:p>
          <a:endParaRPr lang="en-US" sz="2800"/>
        </a:p>
      </dgm:t>
    </dgm:pt>
    <dgm:pt modelId="{90CBA23F-A180-499D-90C8-F592B5F1664C}" type="sibTrans" cxnId="{BA81DF1C-C4AE-4158-A82C-51B1EF5316CF}">
      <dgm:prSet/>
      <dgm:spPr/>
      <dgm:t>
        <a:bodyPr/>
        <a:lstStyle/>
        <a:p>
          <a:endParaRPr lang="en-US" sz="2800"/>
        </a:p>
      </dgm:t>
    </dgm:pt>
    <dgm:pt modelId="{8E0CC916-BD7E-4CBB-B6CC-10C286E8C4CF}">
      <dgm:prSet phldrT="[Text]" custT="1"/>
      <dgm:spPr/>
      <dgm:t>
        <a:bodyPr/>
        <a:lstStyle/>
        <a:p>
          <a:pPr rtl="1"/>
          <a:r>
            <a:rPr lang="ar-AE" sz="2800" dirty="0" smtClean="0">
              <a:solidFill>
                <a:srgbClr val="FF0000"/>
              </a:solidFill>
            </a:rPr>
            <a:t>جمع المعلومات وتحليلها</a:t>
          </a:r>
          <a:endParaRPr lang="en-US" sz="2800" dirty="0">
            <a:solidFill>
              <a:srgbClr val="FF0000"/>
            </a:solidFill>
          </a:endParaRPr>
        </a:p>
      </dgm:t>
    </dgm:pt>
    <dgm:pt modelId="{83C4D52D-3DE6-4BCD-926A-D0D3B5137BE1}" type="parTrans" cxnId="{B683FF6A-4F12-4F31-AC01-980E6DBAB940}">
      <dgm:prSet/>
      <dgm:spPr/>
      <dgm:t>
        <a:bodyPr/>
        <a:lstStyle/>
        <a:p>
          <a:endParaRPr lang="en-US" sz="2800"/>
        </a:p>
      </dgm:t>
    </dgm:pt>
    <dgm:pt modelId="{EF2915C9-F34D-4FFA-9CBD-5DE501DA62FC}" type="sibTrans" cxnId="{B683FF6A-4F12-4F31-AC01-980E6DBAB940}">
      <dgm:prSet/>
      <dgm:spPr/>
      <dgm:t>
        <a:bodyPr/>
        <a:lstStyle/>
        <a:p>
          <a:endParaRPr lang="en-US" sz="2800"/>
        </a:p>
      </dgm:t>
    </dgm:pt>
    <dgm:pt modelId="{D49F870B-3DAC-46E1-8B86-EA2AA0D1C925}">
      <dgm:prSet phldrT="[Text]" custT="1"/>
      <dgm:spPr/>
      <dgm:t>
        <a:bodyPr/>
        <a:lstStyle/>
        <a:p>
          <a:pPr rtl="1"/>
          <a:r>
            <a:rPr lang="ar-AE" sz="2800" dirty="0" smtClean="0">
              <a:solidFill>
                <a:srgbClr val="0070C0"/>
              </a:solidFill>
            </a:rPr>
            <a:t>كتابة تقرير البحث</a:t>
          </a:r>
          <a:endParaRPr lang="en-US" sz="2800" dirty="0"/>
        </a:p>
      </dgm:t>
    </dgm:pt>
    <dgm:pt modelId="{9B2E47CA-1B9A-4C31-9976-807B5E57A676}" type="parTrans" cxnId="{FA1D06B6-1C60-4280-B1D1-6F69FCEEB289}">
      <dgm:prSet/>
      <dgm:spPr/>
      <dgm:t>
        <a:bodyPr/>
        <a:lstStyle/>
        <a:p>
          <a:endParaRPr lang="en-US" sz="2800"/>
        </a:p>
      </dgm:t>
    </dgm:pt>
    <dgm:pt modelId="{35B752E3-73A4-4F67-9730-85B7E6B6C6D9}" type="sibTrans" cxnId="{FA1D06B6-1C60-4280-B1D1-6F69FCEEB289}">
      <dgm:prSet/>
      <dgm:spPr/>
      <dgm:t>
        <a:bodyPr/>
        <a:lstStyle/>
        <a:p>
          <a:endParaRPr lang="en-US" sz="2800"/>
        </a:p>
      </dgm:t>
    </dgm:pt>
    <dgm:pt modelId="{03389CED-BFD1-4665-8E88-411F7CAC665C}" type="pres">
      <dgm:prSet presAssocID="{56365639-1877-4089-9FA2-B59B57A43FAD}" presName="linearFlow" presStyleCnt="0">
        <dgm:presLayoutVars>
          <dgm:dir/>
          <dgm:animLvl val="lvl"/>
          <dgm:resizeHandles val="exact"/>
        </dgm:presLayoutVars>
      </dgm:prSet>
      <dgm:spPr/>
      <dgm:t>
        <a:bodyPr/>
        <a:lstStyle/>
        <a:p>
          <a:endParaRPr lang="en-US"/>
        </a:p>
      </dgm:t>
    </dgm:pt>
    <dgm:pt modelId="{87884C10-C644-44CF-85D0-946939A7822F}" type="pres">
      <dgm:prSet presAssocID="{76844034-228C-45A1-A141-DB3AAFF639AB}" presName="composite" presStyleCnt="0"/>
      <dgm:spPr/>
    </dgm:pt>
    <dgm:pt modelId="{7D7CF38C-D91E-4AB6-8415-2F70D3CF12CA}" type="pres">
      <dgm:prSet presAssocID="{76844034-228C-45A1-A141-DB3AAFF639AB}" presName="parentText" presStyleLbl="alignNode1" presStyleIdx="0" presStyleCnt="3">
        <dgm:presLayoutVars>
          <dgm:chMax val="1"/>
          <dgm:bulletEnabled val="1"/>
        </dgm:presLayoutVars>
      </dgm:prSet>
      <dgm:spPr/>
      <dgm:t>
        <a:bodyPr/>
        <a:lstStyle/>
        <a:p>
          <a:endParaRPr lang="en-US"/>
        </a:p>
      </dgm:t>
    </dgm:pt>
    <dgm:pt modelId="{E0478A02-A473-4CFD-BAC4-8BCF1EE143DA}" type="pres">
      <dgm:prSet presAssocID="{76844034-228C-45A1-A141-DB3AAFF639AB}" presName="descendantText" presStyleLbl="alignAcc1" presStyleIdx="0" presStyleCnt="3">
        <dgm:presLayoutVars>
          <dgm:bulletEnabled val="1"/>
        </dgm:presLayoutVars>
      </dgm:prSet>
      <dgm:spPr/>
      <dgm:t>
        <a:bodyPr/>
        <a:lstStyle/>
        <a:p>
          <a:endParaRPr lang="en-US"/>
        </a:p>
      </dgm:t>
    </dgm:pt>
    <dgm:pt modelId="{EE7C08A1-DC33-43C3-9D03-5DD6B5E66877}" type="pres">
      <dgm:prSet presAssocID="{86CF4A55-BBE9-4BBC-BBAD-84574AA86E6F}" presName="sp" presStyleCnt="0"/>
      <dgm:spPr/>
    </dgm:pt>
    <dgm:pt modelId="{9B3C7902-E2B1-486B-A5FC-628C74923F78}" type="pres">
      <dgm:prSet presAssocID="{18BBDD2A-A0E4-4D37-88C2-09363839C3DD}" presName="composite" presStyleCnt="0"/>
      <dgm:spPr/>
    </dgm:pt>
    <dgm:pt modelId="{363384A2-9AA8-4DE4-B3D1-EC3E90F3FEF5}" type="pres">
      <dgm:prSet presAssocID="{18BBDD2A-A0E4-4D37-88C2-09363839C3DD}" presName="parentText" presStyleLbl="alignNode1" presStyleIdx="1" presStyleCnt="3">
        <dgm:presLayoutVars>
          <dgm:chMax val="1"/>
          <dgm:bulletEnabled val="1"/>
        </dgm:presLayoutVars>
      </dgm:prSet>
      <dgm:spPr/>
      <dgm:t>
        <a:bodyPr/>
        <a:lstStyle/>
        <a:p>
          <a:endParaRPr lang="en-US"/>
        </a:p>
      </dgm:t>
    </dgm:pt>
    <dgm:pt modelId="{AFB7511C-A493-4245-9B3C-16FA366E9F26}" type="pres">
      <dgm:prSet presAssocID="{18BBDD2A-A0E4-4D37-88C2-09363839C3DD}" presName="descendantText" presStyleLbl="alignAcc1" presStyleIdx="1" presStyleCnt="3">
        <dgm:presLayoutVars>
          <dgm:bulletEnabled val="1"/>
        </dgm:presLayoutVars>
      </dgm:prSet>
      <dgm:spPr/>
      <dgm:t>
        <a:bodyPr/>
        <a:lstStyle/>
        <a:p>
          <a:endParaRPr lang="en-US"/>
        </a:p>
      </dgm:t>
    </dgm:pt>
    <dgm:pt modelId="{2FCFE8DB-AC8D-4E42-8BB1-16D8F341E7C2}" type="pres">
      <dgm:prSet presAssocID="{53E91A85-D256-423C-B577-B04978B533E3}" presName="sp" presStyleCnt="0"/>
      <dgm:spPr/>
    </dgm:pt>
    <dgm:pt modelId="{4F0A238B-B626-4B54-AEC7-965E9EF6A958}" type="pres">
      <dgm:prSet presAssocID="{C75D407C-9E86-4411-A3B9-A0AF69839683}" presName="composite" presStyleCnt="0"/>
      <dgm:spPr/>
    </dgm:pt>
    <dgm:pt modelId="{27501FCB-F361-4B9F-8FC1-BBE00ED7BA4E}" type="pres">
      <dgm:prSet presAssocID="{C75D407C-9E86-4411-A3B9-A0AF69839683}" presName="parentText" presStyleLbl="alignNode1" presStyleIdx="2" presStyleCnt="3">
        <dgm:presLayoutVars>
          <dgm:chMax val="1"/>
          <dgm:bulletEnabled val="1"/>
        </dgm:presLayoutVars>
      </dgm:prSet>
      <dgm:spPr/>
      <dgm:t>
        <a:bodyPr/>
        <a:lstStyle/>
        <a:p>
          <a:endParaRPr lang="en-US"/>
        </a:p>
      </dgm:t>
    </dgm:pt>
    <dgm:pt modelId="{E3690DC1-272A-478A-94F6-9561650532F6}" type="pres">
      <dgm:prSet presAssocID="{C75D407C-9E86-4411-A3B9-A0AF69839683}" presName="descendantText" presStyleLbl="alignAcc1" presStyleIdx="2" presStyleCnt="3">
        <dgm:presLayoutVars>
          <dgm:bulletEnabled val="1"/>
        </dgm:presLayoutVars>
      </dgm:prSet>
      <dgm:spPr/>
      <dgm:t>
        <a:bodyPr/>
        <a:lstStyle/>
        <a:p>
          <a:endParaRPr lang="en-US"/>
        </a:p>
      </dgm:t>
    </dgm:pt>
  </dgm:ptLst>
  <dgm:cxnLst>
    <dgm:cxn modelId="{ABC2C498-A912-4217-945E-BA791890F4FB}" type="presOf" srcId="{10286B72-798E-441B-AAF8-B3B021CE604E}" destId="{E0478A02-A473-4CFD-BAC4-8BCF1EE143DA}" srcOrd="0" destOrd="0" presId="urn:microsoft.com/office/officeart/2005/8/layout/chevron2"/>
    <dgm:cxn modelId="{FA1D06B6-1C60-4280-B1D1-6F69FCEEB289}" srcId="{C75D407C-9E86-4411-A3B9-A0AF69839683}" destId="{D49F870B-3DAC-46E1-8B86-EA2AA0D1C925}" srcOrd="1" destOrd="0" parTransId="{9B2E47CA-1B9A-4C31-9976-807B5E57A676}" sibTransId="{35B752E3-73A4-4F67-9730-85B7E6B6C6D9}"/>
    <dgm:cxn modelId="{4D854660-44F9-4296-870D-0AF88E47DF64}" srcId="{76844034-228C-45A1-A141-DB3AAFF639AB}" destId="{10286B72-798E-441B-AAF8-B3B021CE604E}" srcOrd="0" destOrd="0" parTransId="{9715A8CA-7DC0-45F8-B27A-C35B40B188E5}" sibTransId="{E6E11D01-18BB-47BC-AFB5-BEDFA8D2179A}"/>
    <dgm:cxn modelId="{45A25EF4-C487-4DDF-868B-0DB50D6338BC}" type="presOf" srcId="{56365639-1877-4089-9FA2-B59B57A43FAD}" destId="{03389CED-BFD1-4665-8E88-411F7CAC665C}" srcOrd="0" destOrd="0" presId="urn:microsoft.com/office/officeart/2005/8/layout/chevron2"/>
    <dgm:cxn modelId="{FAE34DA0-B87C-403D-BAC3-DAFBBDC80E7B}" type="presOf" srcId="{8E0CC916-BD7E-4CBB-B6CC-10C286E8C4CF}" destId="{E3690DC1-272A-478A-94F6-9561650532F6}" srcOrd="0" destOrd="0" presId="urn:microsoft.com/office/officeart/2005/8/layout/chevron2"/>
    <dgm:cxn modelId="{D850055F-A22F-48BA-AD40-58EDBDB8E949}" srcId="{76844034-228C-45A1-A141-DB3AAFF639AB}" destId="{98FF9247-2588-4739-9919-52E2407CF37B}" srcOrd="1" destOrd="0" parTransId="{50950848-4309-40DE-9B70-C095BC9788C5}" sibTransId="{7A52B7DF-B4DD-45EA-B4D5-056A72E0C719}"/>
    <dgm:cxn modelId="{C2C28C68-1B6A-41E6-9A3B-5FAE88AF772C}" type="presOf" srcId="{8B2E0340-3827-419A-A90B-7DD607DA2714}" destId="{AFB7511C-A493-4245-9B3C-16FA366E9F26}" srcOrd="0" destOrd="1" presId="urn:microsoft.com/office/officeart/2005/8/layout/chevron2"/>
    <dgm:cxn modelId="{9BFF43D0-BB58-4164-95D1-465E45517CF4}" srcId="{56365639-1877-4089-9FA2-B59B57A43FAD}" destId="{18BBDD2A-A0E4-4D37-88C2-09363839C3DD}" srcOrd="1" destOrd="0" parTransId="{4D23A10F-C87C-44FB-8F3B-B639C803C38E}" sibTransId="{53E91A85-D256-423C-B577-B04978B533E3}"/>
    <dgm:cxn modelId="{B26B4038-BCE8-4F8A-8572-B5CA56FB379B}" srcId="{56365639-1877-4089-9FA2-B59B57A43FAD}" destId="{76844034-228C-45A1-A141-DB3AAFF639AB}" srcOrd="0" destOrd="0" parTransId="{0A97222E-911D-4245-B486-56E310A1EFEA}" sibTransId="{86CF4A55-BBE9-4BBC-BBAD-84574AA86E6F}"/>
    <dgm:cxn modelId="{BA81DF1C-C4AE-4158-A82C-51B1EF5316CF}" srcId="{56365639-1877-4089-9FA2-B59B57A43FAD}" destId="{C75D407C-9E86-4411-A3B9-A0AF69839683}" srcOrd="2" destOrd="0" parTransId="{1221C859-C728-4987-81B6-15FB808F8589}" sibTransId="{90CBA23F-A180-499D-90C8-F592B5F1664C}"/>
    <dgm:cxn modelId="{B683FF6A-4F12-4F31-AC01-980E6DBAB940}" srcId="{C75D407C-9E86-4411-A3B9-A0AF69839683}" destId="{8E0CC916-BD7E-4CBB-B6CC-10C286E8C4CF}" srcOrd="0" destOrd="0" parTransId="{83C4D52D-3DE6-4BCD-926A-D0D3B5137BE1}" sibTransId="{EF2915C9-F34D-4FFA-9CBD-5DE501DA62FC}"/>
    <dgm:cxn modelId="{F1457601-0856-4378-9F86-ABF46DAB8F06}" type="presOf" srcId="{18BBDD2A-A0E4-4D37-88C2-09363839C3DD}" destId="{363384A2-9AA8-4DE4-B3D1-EC3E90F3FEF5}" srcOrd="0" destOrd="0" presId="urn:microsoft.com/office/officeart/2005/8/layout/chevron2"/>
    <dgm:cxn modelId="{6F2FACCA-1E55-4376-9595-48DA5E4864F9}" type="presOf" srcId="{C75D407C-9E86-4411-A3B9-A0AF69839683}" destId="{27501FCB-F361-4B9F-8FC1-BBE00ED7BA4E}" srcOrd="0" destOrd="0" presId="urn:microsoft.com/office/officeart/2005/8/layout/chevron2"/>
    <dgm:cxn modelId="{FF83A3F5-E446-43E2-A8F1-579E4195EEB8}" type="presOf" srcId="{A26B4E3C-D08B-4CC1-9355-428F19D406E2}" destId="{AFB7511C-A493-4245-9B3C-16FA366E9F26}" srcOrd="0" destOrd="0" presId="urn:microsoft.com/office/officeart/2005/8/layout/chevron2"/>
    <dgm:cxn modelId="{0E9518FF-5B23-44EF-9828-2E0792E76557}" type="presOf" srcId="{D49F870B-3DAC-46E1-8B86-EA2AA0D1C925}" destId="{E3690DC1-272A-478A-94F6-9561650532F6}" srcOrd="0" destOrd="1" presId="urn:microsoft.com/office/officeart/2005/8/layout/chevron2"/>
    <dgm:cxn modelId="{29C19DF2-62A2-4727-B243-797BE56B0681}" type="presOf" srcId="{76844034-228C-45A1-A141-DB3AAFF639AB}" destId="{7D7CF38C-D91E-4AB6-8415-2F70D3CF12CA}" srcOrd="0" destOrd="0" presId="urn:microsoft.com/office/officeart/2005/8/layout/chevron2"/>
    <dgm:cxn modelId="{B58F9F9F-645E-4C7D-BF6A-0DEDA2C3AAAF}" srcId="{18BBDD2A-A0E4-4D37-88C2-09363839C3DD}" destId="{8B2E0340-3827-419A-A90B-7DD607DA2714}" srcOrd="1" destOrd="0" parTransId="{B60AD701-19F8-49A7-9182-CDADC04C32FE}" sibTransId="{5735BAA1-8313-415A-803F-ED87C14AF068}"/>
    <dgm:cxn modelId="{B0688A0F-8C7E-4E2D-B3D8-BC73F3078B77}" type="presOf" srcId="{98FF9247-2588-4739-9919-52E2407CF37B}" destId="{E0478A02-A473-4CFD-BAC4-8BCF1EE143DA}" srcOrd="0" destOrd="1" presId="urn:microsoft.com/office/officeart/2005/8/layout/chevron2"/>
    <dgm:cxn modelId="{FC4A5E37-2ADF-45EA-9F9B-FF73EF264DD2}" srcId="{18BBDD2A-A0E4-4D37-88C2-09363839C3DD}" destId="{A26B4E3C-D08B-4CC1-9355-428F19D406E2}" srcOrd="0" destOrd="0" parTransId="{E26A3FC8-921E-4616-A006-2C3B74DBCFD8}" sibTransId="{C1BEA41C-DC90-470A-A869-149BB0E3F684}"/>
    <dgm:cxn modelId="{8A20C7B0-9464-4A1B-9894-438CC3DC1DFB}" type="presParOf" srcId="{03389CED-BFD1-4665-8E88-411F7CAC665C}" destId="{87884C10-C644-44CF-85D0-946939A7822F}" srcOrd="0" destOrd="0" presId="urn:microsoft.com/office/officeart/2005/8/layout/chevron2"/>
    <dgm:cxn modelId="{2E92DDF4-681A-49E9-9B25-3D5F6EBF8213}" type="presParOf" srcId="{87884C10-C644-44CF-85D0-946939A7822F}" destId="{7D7CF38C-D91E-4AB6-8415-2F70D3CF12CA}" srcOrd="0" destOrd="0" presId="urn:microsoft.com/office/officeart/2005/8/layout/chevron2"/>
    <dgm:cxn modelId="{B0B8F7BD-31DC-409A-9542-45AEF460D9C8}" type="presParOf" srcId="{87884C10-C644-44CF-85D0-946939A7822F}" destId="{E0478A02-A473-4CFD-BAC4-8BCF1EE143DA}" srcOrd="1" destOrd="0" presId="urn:microsoft.com/office/officeart/2005/8/layout/chevron2"/>
    <dgm:cxn modelId="{3FA9D1BE-D743-4F73-98C7-3DFBB29E0673}" type="presParOf" srcId="{03389CED-BFD1-4665-8E88-411F7CAC665C}" destId="{EE7C08A1-DC33-43C3-9D03-5DD6B5E66877}" srcOrd="1" destOrd="0" presId="urn:microsoft.com/office/officeart/2005/8/layout/chevron2"/>
    <dgm:cxn modelId="{C9A80F60-C6DB-4DD0-AC5B-EFA2423D3F74}" type="presParOf" srcId="{03389CED-BFD1-4665-8E88-411F7CAC665C}" destId="{9B3C7902-E2B1-486B-A5FC-628C74923F78}" srcOrd="2" destOrd="0" presId="urn:microsoft.com/office/officeart/2005/8/layout/chevron2"/>
    <dgm:cxn modelId="{C5390443-E52B-4B9C-9CA9-FFE8B3282B46}" type="presParOf" srcId="{9B3C7902-E2B1-486B-A5FC-628C74923F78}" destId="{363384A2-9AA8-4DE4-B3D1-EC3E90F3FEF5}" srcOrd="0" destOrd="0" presId="urn:microsoft.com/office/officeart/2005/8/layout/chevron2"/>
    <dgm:cxn modelId="{3C6A166C-FBA7-477C-B41D-C124C112C4BF}" type="presParOf" srcId="{9B3C7902-E2B1-486B-A5FC-628C74923F78}" destId="{AFB7511C-A493-4245-9B3C-16FA366E9F26}" srcOrd="1" destOrd="0" presId="urn:microsoft.com/office/officeart/2005/8/layout/chevron2"/>
    <dgm:cxn modelId="{6C42F316-0C3B-462E-9B3F-EFC09F915E5E}" type="presParOf" srcId="{03389CED-BFD1-4665-8E88-411F7CAC665C}" destId="{2FCFE8DB-AC8D-4E42-8BB1-16D8F341E7C2}" srcOrd="3" destOrd="0" presId="urn:microsoft.com/office/officeart/2005/8/layout/chevron2"/>
    <dgm:cxn modelId="{F827B2D5-1D3D-4AA9-87ED-70A951E07007}" type="presParOf" srcId="{03389CED-BFD1-4665-8E88-411F7CAC665C}" destId="{4F0A238B-B626-4B54-AEC7-965E9EF6A958}" srcOrd="4" destOrd="0" presId="urn:microsoft.com/office/officeart/2005/8/layout/chevron2"/>
    <dgm:cxn modelId="{BD74B0AD-A901-46F1-B94B-49E96553B6FC}" type="presParOf" srcId="{4F0A238B-B626-4B54-AEC7-965E9EF6A958}" destId="{27501FCB-F361-4B9F-8FC1-BBE00ED7BA4E}" srcOrd="0" destOrd="0" presId="urn:microsoft.com/office/officeart/2005/8/layout/chevron2"/>
    <dgm:cxn modelId="{29A5DFF8-4740-4A0A-BE32-B2B71D64F458}" type="presParOf" srcId="{4F0A238B-B626-4B54-AEC7-965E9EF6A958}" destId="{E3690DC1-272A-478A-94F6-9561650532F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6BADEE-C870-4944-9288-418325008B2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AE"/>
        </a:p>
      </dgm:t>
    </dgm:pt>
    <dgm:pt modelId="{D4701F53-EB76-492B-998B-670F6400D191}">
      <dgm:prSet phldrT="[Text]">
        <dgm:style>
          <a:lnRef idx="2">
            <a:schemeClr val="accent4"/>
          </a:lnRef>
          <a:fillRef idx="1">
            <a:schemeClr val="lt1"/>
          </a:fillRef>
          <a:effectRef idx="0">
            <a:schemeClr val="accent4"/>
          </a:effectRef>
          <a:fontRef idx="minor">
            <a:schemeClr val="dk1"/>
          </a:fontRef>
        </dgm:style>
      </dgm:prSet>
      <dgm:spPr/>
      <dgm:t>
        <a:bodyPr/>
        <a:lstStyle/>
        <a:p>
          <a:pPr rtl="1"/>
          <a:r>
            <a:rPr lang="ar-AE" b="1" dirty="0" smtClean="0">
              <a:solidFill>
                <a:srgbClr val="002060"/>
              </a:solidFill>
              <a:effectLst>
                <a:outerShdw blurRad="38100" dist="38100" dir="2700000" algn="tl">
                  <a:srgbClr val="000000">
                    <a:alpha val="43137"/>
                  </a:srgbClr>
                </a:outerShdw>
              </a:effectLst>
            </a:rPr>
            <a:t>كيفية تحليل المعلومات أو البيانات ؟</a:t>
          </a:r>
          <a:endParaRPr lang="ar-AE" dirty="0"/>
        </a:p>
      </dgm:t>
    </dgm:pt>
    <dgm:pt modelId="{C6B6F047-33D2-4C3C-B2A6-680BC390AA3E}" type="parTrans" cxnId="{2FA253F3-A8DD-4E72-B18D-7FACBE199BD6}">
      <dgm:prSet/>
      <dgm:spPr/>
      <dgm:t>
        <a:bodyPr/>
        <a:lstStyle/>
        <a:p>
          <a:pPr rtl="1"/>
          <a:endParaRPr lang="ar-AE"/>
        </a:p>
      </dgm:t>
    </dgm:pt>
    <dgm:pt modelId="{3BA6AACD-931E-41A3-B275-54FBD495B3EB}" type="sibTrans" cxnId="{2FA253F3-A8DD-4E72-B18D-7FACBE199BD6}">
      <dgm:prSet/>
      <dgm:spPr/>
      <dgm:t>
        <a:bodyPr/>
        <a:lstStyle/>
        <a:p>
          <a:pPr rtl="1"/>
          <a:endParaRPr lang="ar-AE"/>
        </a:p>
      </dgm:t>
    </dgm:pt>
    <dgm:pt modelId="{00ABA0FF-FE6F-47AE-9651-B393031664ED}">
      <dgm:prSet phldrT="[Text]">
        <dgm:style>
          <a:lnRef idx="2">
            <a:schemeClr val="accent1"/>
          </a:lnRef>
          <a:fillRef idx="1">
            <a:schemeClr val="lt1"/>
          </a:fillRef>
          <a:effectRef idx="0">
            <a:schemeClr val="accent1"/>
          </a:effectRef>
          <a:fontRef idx="minor">
            <a:schemeClr val="dk1"/>
          </a:fontRef>
        </dgm:style>
      </dgm:prSet>
      <dgm:spPr/>
      <dgm:t>
        <a:bodyPr/>
        <a:lstStyle/>
        <a:p>
          <a:pPr rtl="1"/>
          <a:r>
            <a:rPr lang="ar-AE" b="1" dirty="0" smtClean="0">
              <a:solidFill>
                <a:srgbClr val="002060"/>
              </a:solidFill>
              <a:effectLst>
                <a:outerShdw blurRad="38100" dist="38100" dir="2700000" algn="tl">
                  <a:srgbClr val="000000">
                    <a:alpha val="43137"/>
                  </a:srgbClr>
                </a:outerShdw>
              </a:effectLst>
            </a:rPr>
            <a:t>2- تحليل إحصائي رقمي</a:t>
          </a:r>
          <a:endParaRPr lang="ar-AE" dirty="0"/>
        </a:p>
      </dgm:t>
    </dgm:pt>
    <dgm:pt modelId="{836FBD0C-CDC9-4C95-A9FC-F4FF675D8B00}" type="parTrans" cxnId="{4B786581-6D72-4761-BF71-91FD18C609E6}">
      <dgm:prSet/>
      <dgm:spPr/>
      <dgm:t>
        <a:bodyPr/>
        <a:lstStyle/>
        <a:p>
          <a:pPr rtl="1"/>
          <a:endParaRPr lang="ar-AE"/>
        </a:p>
      </dgm:t>
    </dgm:pt>
    <dgm:pt modelId="{79739737-C55E-45BA-9959-A5C10A268601}" type="sibTrans" cxnId="{4B786581-6D72-4761-BF71-91FD18C609E6}">
      <dgm:prSet/>
      <dgm:spPr/>
      <dgm:t>
        <a:bodyPr/>
        <a:lstStyle/>
        <a:p>
          <a:pPr rtl="1"/>
          <a:endParaRPr lang="ar-AE"/>
        </a:p>
      </dgm:t>
    </dgm:pt>
    <dgm:pt modelId="{0E846882-2381-4E94-BBDA-6234E0CD3825}">
      <dgm:prSet phldrT="[Text]">
        <dgm:style>
          <a:lnRef idx="2">
            <a:schemeClr val="accent1"/>
          </a:lnRef>
          <a:fillRef idx="1">
            <a:schemeClr val="lt1"/>
          </a:fillRef>
          <a:effectRef idx="0">
            <a:schemeClr val="accent1"/>
          </a:effectRef>
          <a:fontRef idx="minor">
            <a:schemeClr val="dk1"/>
          </a:fontRef>
        </dgm:style>
      </dgm:prSet>
      <dgm:spPr/>
      <dgm:t>
        <a:bodyPr/>
        <a:lstStyle/>
        <a:p>
          <a:pPr rtl="1"/>
          <a:r>
            <a:rPr lang="ar-AE" b="1" dirty="0" smtClean="0">
              <a:solidFill>
                <a:srgbClr val="002060"/>
              </a:solidFill>
              <a:effectLst>
                <a:outerShdw blurRad="38100" dist="38100" dir="2700000" algn="tl">
                  <a:srgbClr val="000000">
                    <a:alpha val="43137"/>
                  </a:srgbClr>
                </a:outerShdw>
              </a:effectLst>
            </a:rPr>
            <a:t>1- تحليل نقدي إنشائي</a:t>
          </a:r>
          <a:endParaRPr lang="ar-AE" dirty="0"/>
        </a:p>
      </dgm:t>
    </dgm:pt>
    <dgm:pt modelId="{813E9DB1-C08E-4D23-819F-A8B4DB1CD6DC}" type="parTrans" cxnId="{D1BEE494-0C9D-41A0-B30C-8C6806D3C09B}">
      <dgm:prSet/>
      <dgm:spPr/>
      <dgm:t>
        <a:bodyPr/>
        <a:lstStyle/>
        <a:p>
          <a:pPr rtl="1"/>
          <a:endParaRPr lang="ar-AE"/>
        </a:p>
      </dgm:t>
    </dgm:pt>
    <dgm:pt modelId="{A9C08F7C-7977-4BA4-B545-24F2F8AFBB98}" type="sibTrans" cxnId="{D1BEE494-0C9D-41A0-B30C-8C6806D3C09B}">
      <dgm:prSet/>
      <dgm:spPr/>
      <dgm:t>
        <a:bodyPr/>
        <a:lstStyle/>
        <a:p>
          <a:pPr rtl="1"/>
          <a:endParaRPr lang="ar-AE"/>
        </a:p>
      </dgm:t>
    </dgm:pt>
    <dgm:pt modelId="{4694985E-C99F-48CD-93A9-D62232E43D90}" type="pres">
      <dgm:prSet presAssocID="{E86BADEE-C870-4944-9288-418325008B2E}" presName="hierChild1" presStyleCnt="0">
        <dgm:presLayoutVars>
          <dgm:orgChart val="1"/>
          <dgm:chPref val="1"/>
          <dgm:dir/>
          <dgm:animOne val="branch"/>
          <dgm:animLvl val="lvl"/>
          <dgm:resizeHandles/>
        </dgm:presLayoutVars>
      </dgm:prSet>
      <dgm:spPr/>
      <dgm:t>
        <a:bodyPr/>
        <a:lstStyle/>
        <a:p>
          <a:pPr rtl="1"/>
          <a:endParaRPr lang="ar-AE"/>
        </a:p>
      </dgm:t>
    </dgm:pt>
    <dgm:pt modelId="{9C63193E-91CE-41C4-BE8F-DF06ADB20BA1}" type="pres">
      <dgm:prSet presAssocID="{D4701F53-EB76-492B-998B-670F6400D191}" presName="hierRoot1" presStyleCnt="0">
        <dgm:presLayoutVars>
          <dgm:hierBranch val="init"/>
        </dgm:presLayoutVars>
      </dgm:prSet>
      <dgm:spPr/>
    </dgm:pt>
    <dgm:pt modelId="{218EF3F4-6CA0-4ACB-9F8C-68A41B4FE5E9}" type="pres">
      <dgm:prSet presAssocID="{D4701F53-EB76-492B-998B-670F6400D191}" presName="rootComposite1" presStyleCnt="0"/>
      <dgm:spPr/>
    </dgm:pt>
    <dgm:pt modelId="{C2ED0496-D033-44D4-AD1B-15ED41668983}" type="pres">
      <dgm:prSet presAssocID="{D4701F53-EB76-492B-998B-670F6400D191}" presName="rootText1" presStyleLbl="node0" presStyleIdx="0" presStyleCnt="1">
        <dgm:presLayoutVars>
          <dgm:chPref val="3"/>
        </dgm:presLayoutVars>
      </dgm:prSet>
      <dgm:spPr/>
      <dgm:t>
        <a:bodyPr/>
        <a:lstStyle/>
        <a:p>
          <a:pPr rtl="1"/>
          <a:endParaRPr lang="ar-AE"/>
        </a:p>
      </dgm:t>
    </dgm:pt>
    <dgm:pt modelId="{B812BE85-1905-46EE-8094-763BE78D1344}" type="pres">
      <dgm:prSet presAssocID="{D4701F53-EB76-492B-998B-670F6400D191}" presName="rootConnector1" presStyleLbl="node1" presStyleIdx="0" presStyleCnt="0"/>
      <dgm:spPr/>
      <dgm:t>
        <a:bodyPr/>
        <a:lstStyle/>
        <a:p>
          <a:pPr rtl="1"/>
          <a:endParaRPr lang="ar-AE"/>
        </a:p>
      </dgm:t>
    </dgm:pt>
    <dgm:pt modelId="{83F8E382-822C-4934-B79D-8E522594B040}" type="pres">
      <dgm:prSet presAssocID="{D4701F53-EB76-492B-998B-670F6400D191}" presName="hierChild2" presStyleCnt="0"/>
      <dgm:spPr/>
    </dgm:pt>
    <dgm:pt modelId="{D820F620-782B-4EEF-A88C-EB782C5DCB79}" type="pres">
      <dgm:prSet presAssocID="{836FBD0C-CDC9-4C95-A9FC-F4FF675D8B00}" presName="Name37" presStyleLbl="parChTrans1D2" presStyleIdx="0" presStyleCnt="2"/>
      <dgm:spPr/>
      <dgm:t>
        <a:bodyPr/>
        <a:lstStyle/>
        <a:p>
          <a:pPr rtl="1"/>
          <a:endParaRPr lang="ar-AE"/>
        </a:p>
      </dgm:t>
    </dgm:pt>
    <dgm:pt modelId="{09A3BF94-9E4F-4A35-B2A0-F2631965D581}" type="pres">
      <dgm:prSet presAssocID="{00ABA0FF-FE6F-47AE-9651-B393031664ED}" presName="hierRoot2" presStyleCnt="0">
        <dgm:presLayoutVars>
          <dgm:hierBranch val="init"/>
        </dgm:presLayoutVars>
      </dgm:prSet>
      <dgm:spPr/>
    </dgm:pt>
    <dgm:pt modelId="{8C01DF47-719A-44C1-A299-D3D2E965A430}" type="pres">
      <dgm:prSet presAssocID="{00ABA0FF-FE6F-47AE-9651-B393031664ED}" presName="rootComposite" presStyleCnt="0"/>
      <dgm:spPr/>
    </dgm:pt>
    <dgm:pt modelId="{394C29E0-4421-49E7-AD8E-267BF7EDD8B8}" type="pres">
      <dgm:prSet presAssocID="{00ABA0FF-FE6F-47AE-9651-B393031664ED}" presName="rootText" presStyleLbl="node2" presStyleIdx="0" presStyleCnt="2">
        <dgm:presLayoutVars>
          <dgm:chPref val="3"/>
        </dgm:presLayoutVars>
      </dgm:prSet>
      <dgm:spPr/>
      <dgm:t>
        <a:bodyPr/>
        <a:lstStyle/>
        <a:p>
          <a:pPr rtl="1"/>
          <a:endParaRPr lang="ar-AE"/>
        </a:p>
      </dgm:t>
    </dgm:pt>
    <dgm:pt modelId="{2631F8FA-4731-4B69-94EA-1928905AD01D}" type="pres">
      <dgm:prSet presAssocID="{00ABA0FF-FE6F-47AE-9651-B393031664ED}" presName="rootConnector" presStyleLbl="node2" presStyleIdx="0" presStyleCnt="2"/>
      <dgm:spPr/>
      <dgm:t>
        <a:bodyPr/>
        <a:lstStyle/>
        <a:p>
          <a:pPr rtl="1"/>
          <a:endParaRPr lang="ar-AE"/>
        </a:p>
      </dgm:t>
    </dgm:pt>
    <dgm:pt modelId="{3D9B4B6B-7A51-47BE-B299-275D79E191F6}" type="pres">
      <dgm:prSet presAssocID="{00ABA0FF-FE6F-47AE-9651-B393031664ED}" presName="hierChild4" presStyleCnt="0"/>
      <dgm:spPr/>
    </dgm:pt>
    <dgm:pt modelId="{57E9B147-606F-43A3-96D2-C93713E89D48}" type="pres">
      <dgm:prSet presAssocID="{00ABA0FF-FE6F-47AE-9651-B393031664ED}" presName="hierChild5" presStyleCnt="0"/>
      <dgm:spPr/>
    </dgm:pt>
    <dgm:pt modelId="{1B68BC81-1A71-41AE-8DBE-F473A2AB75A0}" type="pres">
      <dgm:prSet presAssocID="{813E9DB1-C08E-4D23-819F-A8B4DB1CD6DC}" presName="Name37" presStyleLbl="parChTrans1D2" presStyleIdx="1" presStyleCnt="2"/>
      <dgm:spPr/>
      <dgm:t>
        <a:bodyPr/>
        <a:lstStyle/>
        <a:p>
          <a:pPr rtl="1"/>
          <a:endParaRPr lang="ar-AE"/>
        </a:p>
      </dgm:t>
    </dgm:pt>
    <dgm:pt modelId="{20C4844B-38AB-4FCA-8938-757B04AC53CD}" type="pres">
      <dgm:prSet presAssocID="{0E846882-2381-4E94-BBDA-6234E0CD3825}" presName="hierRoot2" presStyleCnt="0">
        <dgm:presLayoutVars>
          <dgm:hierBranch val="init"/>
        </dgm:presLayoutVars>
      </dgm:prSet>
      <dgm:spPr/>
    </dgm:pt>
    <dgm:pt modelId="{86347D3B-ABB4-4C8B-9EE6-EE43B2ACD7CB}" type="pres">
      <dgm:prSet presAssocID="{0E846882-2381-4E94-BBDA-6234E0CD3825}" presName="rootComposite" presStyleCnt="0"/>
      <dgm:spPr/>
    </dgm:pt>
    <dgm:pt modelId="{9D43C047-E78B-44EF-96D9-D02E90EB1DCA}" type="pres">
      <dgm:prSet presAssocID="{0E846882-2381-4E94-BBDA-6234E0CD3825}" presName="rootText" presStyleLbl="node2" presStyleIdx="1" presStyleCnt="2">
        <dgm:presLayoutVars>
          <dgm:chPref val="3"/>
        </dgm:presLayoutVars>
      </dgm:prSet>
      <dgm:spPr/>
      <dgm:t>
        <a:bodyPr/>
        <a:lstStyle/>
        <a:p>
          <a:pPr rtl="1"/>
          <a:endParaRPr lang="ar-AE"/>
        </a:p>
      </dgm:t>
    </dgm:pt>
    <dgm:pt modelId="{DCEA0C67-2594-454A-A5C0-09E1B6F19F73}" type="pres">
      <dgm:prSet presAssocID="{0E846882-2381-4E94-BBDA-6234E0CD3825}" presName="rootConnector" presStyleLbl="node2" presStyleIdx="1" presStyleCnt="2"/>
      <dgm:spPr/>
      <dgm:t>
        <a:bodyPr/>
        <a:lstStyle/>
        <a:p>
          <a:pPr rtl="1"/>
          <a:endParaRPr lang="ar-AE"/>
        </a:p>
      </dgm:t>
    </dgm:pt>
    <dgm:pt modelId="{155D563C-A03D-4E01-968C-90C573CFFA45}" type="pres">
      <dgm:prSet presAssocID="{0E846882-2381-4E94-BBDA-6234E0CD3825}" presName="hierChild4" presStyleCnt="0"/>
      <dgm:spPr/>
    </dgm:pt>
    <dgm:pt modelId="{CDAA8BEF-7F23-4998-84EC-208E43D48ED0}" type="pres">
      <dgm:prSet presAssocID="{0E846882-2381-4E94-BBDA-6234E0CD3825}" presName="hierChild5" presStyleCnt="0"/>
      <dgm:spPr/>
    </dgm:pt>
    <dgm:pt modelId="{E798EC55-9D2F-42C9-8AEE-A7FC4D21CE15}" type="pres">
      <dgm:prSet presAssocID="{D4701F53-EB76-492B-998B-670F6400D191}" presName="hierChild3" presStyleCnt="0"/>
      <dgm:spPr/>
    </dgm:pt>
  </dgm:ptLst>
  <dgm:cxnLst>
    <dgm:cxn modelId="{2FA253F3-A8DD-4E72-B18D-7FACBE199BD6}" srcId="{E86BADEE-C870-4944-9288-418325008B2E}" destId="{D4701F53-EB76-492B-998B-670F6400D191}" srcOrd="0" destOrd="0" parTransId="{C6B6F047-33D2-4C3C-B2A6-680BC390AA3E}" sibTransId="{3BA6AACD-931E-41A3-B275-54FBD495B3EB}"/>
    <dgm:cxn modelId="{EC29D88C-8A2F-4EEB-92C9-0643F8A09E4B}" type="presOf" srcId="{836FBD0C-CDC9-4C95-A9FC-F4FF675D8B00}" destId="{D820F620-782B-4EEF-A88C-EB782C5DCB79}" srcOrd="0" destOrd="0" presId="urn:microsoft.com/office/officeart/2005/8/layout/orgChart1"/>
    <dgm:cxn modelId="{106D6343-1E2F-44C9-B8D6-9291A8001FD2}" type="presOf" srcId="{0E846882-2381-4E94-BBDA-6234E0CD3825}" destId="{9D43C047-E78B-44EF-96D9-D02E90EB1DCA}" srcOrd="0" destOrd="0" presId="urn:microsoft.com/office/officeart/2005/8/layout/orgChart1"/>
    <dgm:cxn modelId="{5129EDEB-3CBB-489C-BBCD-F06D002CE5BF}" type="presOf" srcId="{D4701F53-EB76-492B-998B-670F6400D191}" destId="{B812BE85-1905-46EE-8094-763BE78D1344}" srcOrd="1" destOrd="0" presId="urn:microsoft.com/office/officeart/2005/8/layout/orgChart1"/>
    <dgm:cxn modelId="{0A08F0F0-F012-4CA7-BEE8-B49F36BB2176}" type="presOf" srcId="{0E846882-2381-4E94-BBDA-6234E0CD3825}" destId="{DCEA0C67-2594-454A-A5C0-09E1B6F19F73}" srcOrd="1" destOrd="0" presId="urn:microsoft.com/office/officeart/2005/8/layout/orgChart1"/>
    <dgm:cxn modelId="{DBA0886C-783B-48F6-AF32-761F3AD3CB7B}" type="presOf" srcId="{E86BADEE-C870-4944-9288-418325008B2E}" destId="{4694985E-C99F-48CD-93A9-D62232E43D90}" srcOrd="0" destOrd="0" presId="urn:microsoft.com/office/officeart/2005/8/layout/orgChart1"/>
    <dgm:cxn modelId="{FF046F72-25C7-45A6-BCB4-32C59E6F3D14}" type="presOf" srcId="{813E9DB1-C08E-4D23-819F-A8B4DB1CD6DC}" destId="{1B68BC81-1A71-41AE-8DBE-F473A2AB75A0}" srcOrd="0" destOrd="0" presId="urn:microsoft.com/office/officeart/2005/8/layout/orgChart1"/>
    <dgm:cxn modelId="{4B786581-6D72-4761-BF71-91FD18C609E6}" srcId="{D4701F53-EB76-492B-998B-670F6400D191}" destId="{00ABA0FF-FE6F-47AE-9651-B393031664ED}" srcOrd="0" destOrd="0" parTransId="{836FBD0C-CDC9-4C95-A9FC-F4FF675D8B00}" sibTransId="{79739737-C55E-45BA-9959-A5C10A268601}"/>
    <dgm:cxn modelId="{A3B4AA57-0171-4D9B-935A-11127C17F6CC}" type="presOf" srcId="{00ABA0FF-FE6F-47AE-9651-B393031664ED}" destId="{394C29E0-4421-49E7-AD8E-267BF7EDD8B8}" srcOrd="0" destOrd="0" presId="urn:microsoft.com/office/officeart/2005/8/layout/orgChart1"/>
    <dgm:cxn modelId="{D1BEE494-0C9D-41A0-B30C-8C6806D3C09B}" srcId="{D4701F53-EB76-492B-998B-670F6400D191}" destId="{0E846882-2381-4E94-BBDA-6234E0CD3825}" srcOrd="1" destOrd="0" parTransId="{813E9DB1-C08E-4D23-819F-A8B4DB1CD6DC}" sibTransId="{A9C08F7C-7977-4BA4-B545-24F2F8AFBB98}"/>
    <dgm:cxn modelId="{55562A6E-7E17-4325-9A82-C1BF7ECAD914}" type="presOf" srcId="{D4701F53-EB76-492B-998B-670F6400D191}" destId="{C2ED0496-D033-44D4-AD1B-15ED41668983}" srcOrd="0" destOrd="0" presId="urn:microsoft.com/office/officeart/2005/8/layout/orgChart1"/>
    <dgm:cxn modelId="{9503237D-D93B-43A3-9D88-8F4D96155EC2}" type="presOf" srcId="{00ABA0FF-FE6F-47AE-9651-B393031664ED}" destId="{2631F8FA-4731-4B69-94EA-1928905AD01D}" srcOrd="1" destOrd="0" presId="urn:microsoft.com/office/officeart/2005/8/layout/orgChart1"/>
    <dgm:cxn modelId="{A13DCCAD-A9FB-4CC5-ABDE-7A6F9A6B1000}" type="presParOf" srcId="{4694985E-C99F-48CD-93A9-D62232E43D90}" destId="{9C63193E-91CE-41C4-BE8F-DF06ADB20BA1}" srcOrd="0" destOrd="0" presId="urn:microsoft.com/office/officeart/2005/8/layout/orgChart1"/>
    <dgm:cxn modelId="{DA249C30-C803-44E1-870A-B3A358ED8BE7}" type="presParOf" srcId="{9C63193E-91CE-41C4-BE8F-DF06ADB20BA1}" destId="{218EF3F4-6CA0-4ACB-9F8C-68A41B4FE5E9}" srcOrd="0" destOrd="0" presId="urn:microsoft.com/office/officeart/2005/8/layout/orgChart1"/>
    <dgm:cxn modelId="{6982F747-332C-4D05-9E53-5466141B6C9D}" type="presParOf" srcId="{218EF3F4-6CA0-4ACB-9F8C-68A41B4FE5E9}" destId="{C2ED0496-D033-44D4-AD1B-15ED41668983}" srcOrd="0" destOrd="0" presId="urn:microsoft.com/office/officeart/2005/8/layout/orgChart1"/>
    <dgm:cxn modelId="{2B58B586-D839-40E1-8073-F8A0ECC9F60B}" type="presParOf" srcId="{218EF3F4-6CA0-4ACB-9F8C-68A41B4FE5E9}" destId="{B812BE85-1905-46EE-8094-763BE78D1344}" srcOrd="1" destOrd="0" presId="urn:microsoft.com/office/officeart/2005/8/layout/orgChart1"/>
    <dgm:cxn modelId="{DB95026D-FAA9-40B3-A15B-E085A1B16E16}" type="presParOf" srcId="{9C63193E-91CE-41C4-BE8F-DF06ADB20BA1}" destId="{83F8E382-822C-4934-B79D-8E522594B040}" srcOrd="1" destOrd="0" presId="urn:microsoft.com/office/officeart/2005/8/layout/orgChart1"/>
    <dgm:cxn modelId="{87504BA5-D61B-4C53-B518-353DE87522DD}" type="presParOf" srcId="{83F8E382-822C-4934-B79D-8E522594B040}" destId="{D820F620-782B-4EEF-A88C-EB782C5DCB79}" srcOrd="0" destOrd="0" presId="urn:microsoft.com/office/officeart/2005/8/layout/orgChart1"/>
    <dgm:cxn modelId="{F4401AF1-C376-4548-9E4B-0614BEE7A0A9}" type="presParOf" srcId="{83F8E382-822C-4934-B79D-8E522594B040}" destId="{09A3BF94-9E4F-4A35-B2A0-F2631965D581}" srcOrd="1" destOrd="0" presId="urn:microsoft.com/office/officeart/2005/8/layout/orgChart1"/>
    <dgm:cxn modelId="{01B1FD3E-7B80-4FA0-B9B9-BA6CE7CED454}" type="presParOf" srcId="{09A3BF94-9E4F-4A35-B2A0-F2631965D581}" destId="{8C01DF47-719A-44C1-A299-D3D2E965A430}" srcOrd="0" destOrd="0" presId="urn:microsoft.com/office/officeart/2005/8/layout/orgChart1"/>
    <dgm:cxn modelId="{D106A663-B0F3-4622-A1B7-48BFC76335C8}" type="presParOf" srcId="{8C01DF47-719A-44C1-A299-D3D2E965A430}" destId="{394C29E0-4421-49E7-AD8E-267BF7EDD8B8}" srcOrd="0" destOrd="0" presId="urn:microsoft.com/office/officeart/2005/8/layout/orgChart1"/>
    <dgm:cxn modelId="{E85E7E44-729E-4E24-A1CF-481C22270957}" type="presParOf" srcId="{8C01DF47-719A-44C1-A299-D3D2E965A430}" destId="{2631F8FA-4731-4B69-94EA-1928905AD01D}" srcOrd="1" destOrd="0" presId="urn:microsoft.com/office/officeart/2005/8/layout/orgChart1"/>
    <dgm:cxn modelId="{5EC74264-448F-40E0-901D-96BE67A6E6D7}" type="presParOf" srcId="{09A3BF94-9E4F-4A35-B2A0-F2631965D581}" destId="{3D9B4B6B-7A51-47BE-B299-275D79E191F6}" srcOrd="1" destOrd="0" presId="urn:microsoft.com/office/officeart/2005/8/layout/orgChart1"/>
    <dgm:cxn modelId="{30B110D9-BB18-4D49-835E-D0D948D46B7A}" type="presParOf" srcId="{09A3BF94-9E4F-4A35-B2A0-F2631965D581}" destId="{57E9B147-606F-43A3-96D2-C93713E89D48}" srcOrd="2" destOrd="0" presId="urn:microsoft.com/office/officeart/2005/8/layout/orgChart1"/>
    <dgm:cxn modelId="{9ECB35A6-D44C-49E1-8D93-C8247D772842}" type="presParOf" srcId="{83F8E382-822C-4934-B79D-8E522594B040}" destId="{1B68BC81-1A71-41AE-8DBE-F473A2AB75A0}" srcOrd="2" destOrd="0" presId="urn:microsoft.com/office/officeart/2005/8/layout/orgChart1"/>
    <dgm:cxn modelId="{0E054BD9-FB60-40C4-87E2-C54EA700C907}" type="presParOf" srcId="{83F8E382-822C-4934-B79D-8E522594B040}" destId="{20C4844B-38AB-4FCA-8938-757B04AC53CD}" srcOrd="3" destOrd="0" presId="urn:microsoft.com/office/officeart/2005/8/layout/orgChart1"/>
    <dgm:cxn modelId="{93944C51-DA2D-4D98-AAC5-8A57766ACFA3}" type="presParOf" srcId="{20C4844B-38AB-4FCA-8938-757B04AC53CD}" destId="{86347D3B-ABB4-4C8B-9EE6-EE43B2ACD7CB}" srcOrd="0" destOrd="0" presId="urn:microsoft.com/office/officeart/2005/8/layout/orgChart1"/>
    <dgm:cxn modelId="{6928A504-6F76-4EEE-B4C2-B9E2FE2CCA2C}" type="presParOf" srcId="{86347D3B-ABB4-4C8B-9EE6-EE43B2ACD7CB}" destId="{9D43C047-E78B-44EF-96D9-D02E90EB1DCA}" srcOrd="0" destOrd="0" presId="urn:microsoft.com/office/officeart/2005/8/layout/orgChart1"/>
    <dgm:cxn modelId="{A9EDA99E-1758-46B0-B7B4-1810291EBDFA}" type="presParOf" srcId="{86347D3B-ABB4-4C8B-9EE6-EE43B2ACD7CB}" destId="{DCEA0C67-2594-454A-A5C0-09E1B6F19F73}" srcOrd="1" destOrd="0" presId="urn:microsoft.com/office/officeart/2005/8/layout/orgChart1"/>
    <dgm:cxn modelId="{76C587A2-7481-498E-A29C-2AC831A639A5}" type="presParOf" srcId="{20C4844B-38AB-4FCA-8938-757B04AC53CD}" destId="{155D563C-A03D-4E01-968C-90C573CFFA45}" srcOrd="1" destOrd="0" presId="urn:microsoft.com/office/officeart/2005/8/layout/orgChart1"/>
    <dgm:cxn modelId="{A12C3A3E-8910-42BF-85E6-FA7001B0253D}" type="presParOf" srcId="{20C4844B-38AB-4FCA-8938-757B04AC53CD}" destId="{CDAA8BEF-7F23-4998-84EC-208E43D48ED0}" srcOrd="2" destOrd="0" presId="urn:microsoft.com/office/officeart/2005/8/layout/orgChart1"/>
    <dgm:cxn modelId="{88442EE3-0B31-4D4C-A308-A2245F85CA5A}" type="presParOf" srcId="{9C63193E-91CE-41C4-BE8F-DF06ADB20BA1}" destId="{E798EC55-9D2F-42C9-8AEE-A7FC4D21CE1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6BADEE-C870-4944-9288-418325008B2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AE"/>
        </a:p>
      </dgm:t>
    </dgm:pt>
    <dgm:pt modelId="{D4701F53-EB76-492B-998B-670F6400D191}">
      <dgm:prSet phldrT="[Text]">
        <dgm:style>
          <a:lnRef idx="2">
            <a:schemeClr val="accent4"/>
          </a:lnRef>
          <a:fillRef idx="1">
            <a:schemeClr val="lt1"/>
          </a:fillRef>
          <a:effectRef idx="0">
            <a:schemeClr val="accent4"/>
          </a:effectRef>
          <a:fontRef idx="minor">
            <a:schemeClr val="dk1"/>
          </a:fontRef>
        </dgm:style>
      </dgm:prSet>
      <dgm:spPr/>
      <dgm:t>
        <a:bodyPr/>
        <a:lstStyle/>
        <a:p>
          <a:pPr rtl="1"/>
          <a:r>
            <a:rPr lang="ar-AE" b="1" u="none" dirty="0" smtClean="0">
              <a:solidFill>
                <a:schemeClr val="bg2">
                  <a:lumMod val="50000"/>
                </a:schemeClr>
              </a:solidFill>
              <a:effectLst>
                <a:outerShdw blurRad="38100" dist="38100" dir="2700000" algn="tl">
                  <a:srgbClr val="000000">
                    <a:alpha val="43137"/>
                  </a:srgbClr>
                </a:outerShdw>
              </a:effectLst>
            </a:rPr>
            <a:t>ما هي الشروط التي يجب أن تتوفر في التوصيات ؟</a:t>
          </a:r>
          <a:endParaRPr lang="ar-AE" u="none" dirty="0"/>
        </a:p>
      </dgm:t>
    </dgm:pt>
    <dgm:pt modelId="{C6B6F047-33D2-4C3C-B2A6-680BC390AA3E}" type="parTrans" cxnId="{2FA253F3-A8DD-4E72-B18D-7FACBE199BD6}">
      <dgm:prSet/>
      <dgm:spPr/>
      <dgm:t>
        <a:bodyPr/>
        <a:lstStyle/>
        <a:p>
          <a:pPr rtl="1"/>
          <a:endParaRPr lang="ar-AE"/>
        </a:p>
      </dgm:t>
    </dgm:pt>
    <dgm:pt modelId="{3BA6AACD-931E-41A3-B275-54FBD495B3EB}" type="sibTrans" cxnId="{2FA253F3-A8DD-4E72-B18D-7FACBE199BD6}">
      <dgm:prSet/>
      <dgm:spPr/>
      <dgm:t>
        <a:bodyPr/>
        <a:lstStyle/>
        <a:p>
          <a:pPr rtl="1"/>
          <a:endParaRPr lang="ar-AE"/>
        </a:p>
      </dgm:t>
    </dgm:pt>
    <dgm:pt modelId="{00ABA0FF-FE6F-47AE-9651-B393031664ED}">
      <dgm:prSet phldrT="[Text]">
        <dgm:style>
          <a:lnRef idx="2">
            <a:schemeClr val="accent1"/>
          </a:lnRef>
          <a:fillRef idx="1">
            <a:schemeClr val="lt1"/>
          </a:fillRef>
          <a:effectRef idx="0">
            <a:schemeClr val="accent1"/>
          </a:effectRef>
          <a:fontRef idx="minor">
            <a:schemeClr val="dk1"/>
          </a:fontRef>
        </dgm:style>
      </dgm:prSet>
      <dgm:spPr/>
      <dgm:t>
        <a:bodyPr/>
        <a:lstStyle/>
        <a:p>
          <a:pPr rtl="1"/>
          <a:r>
            <a:rPr lang="ar-AE" dirty="0" smtClean="0">
              <a:solidFill>
                <a:schemeClr val="accent1">
                  <a:lumMod val="50000"/>
                </a:schemeClr>
              </a:solidFill>
              <a:effectLst>
                <a:outerShdw blurRad="38100" dist="38100" dir="2700000" algn="tl">
                  <a:srgbClr val="000000">
                    <a:alpha val="43137"/>
                  </a:srgbClr>
                </a:outerShdw>
              </a:effectLst>
            </a:rPr>
            <a:t>2- أن تكون التوصيات بشكل اقتراح.</a:t>
          </a:r>
          <a:endParaRPr lang="ar-AE" dirty="0">
            <a:solidFill>
              <a:schemeClr val="accent1">
                <a:lumMod val="50000"/>
              </a:schemeClr>
            </a:solidFill>
            <a:effectLst>
              <a:outerShdw blurRad="38100" dist="38100" dir="2700000" algn="tl">
                <a:srgbClr val="000000">
                  <a:alpha val="43137"/>
                </a:srgbClr>
              </a:outerShdw>
            </a:effectLst>
          </a:endParaRPr>
        </a:p>
      </dgm:t>
    </dgm:pt>
    <dgm:pt modelId="{836FBD0C-CDC9-4C95-A9FC-F4FF675D8B00}" type="parTrans" cxnId="{4B786581-6D72-4761-BF71-91FD18C609E6}">
      <dgm:prSet/>
      <dgm:spPr/>
      <dgm:t>
        <a:bodyPr/>
        <a:lstStyle/>
        <a:p>
          <a:pPr rtl="1"/>
          <a:endParaRPr lang="ar-AE"/>
        </a:p>
      </dgm:t>
    </dgm:pt>
    <dgm:pt modelId="{79739737-C55E-45BA-9959-A5C10A268601}" type="sibTrans" cxnId="{4B786581-6D72-4761-BF71-91FD18C609E6}">
      <dgm:prSet/>
      <dgm:spPr/>
      <dgm:t>
        <a:bodyPr/>
        <a:lstStyle/>
        <a:p>
          <a:pPr rtl="1"/>
          <a:endParaRPr lang="ar-AE"/>
        </a:p>
      </dgm:t>
    </dgm:pt>
    <dgm:pt modelId="{0E846882-2381-4E94-BBDA-6234E0CD3825}">
      <dgm:prSet phldrT="[Text]">
        <dgm:style>
          <a:lnRef idx="2">
            <a:schemeClr val="accent1"/>
          </a:lnRef>
          <a:fillRef idx="1">
            <a:schemeClr val="lt1"/>
          </a:fillRef>
          <a:effectRef idx="0">
            <a:schemeClr val="accent1"/>
          </a:effectRef>
          <a:fontRef idx="minor">
            <a:schemeClr val="dk1"/>
          </a:fontRef>
        </dgm:style>
      </dgm:prSet>
      <dgm:spPr/>
      <dgm:t>
        <a:bodyPr/>
        <a:lstStyle/>
        <a:p>
          <a:pPr rtl="1"/>
          <a:r>
            <a:rPr lang="ar-AE" dirty="0" smtClean="0">
              <a:solidFill>
                <a:schemeClr val="accent1">
                  <a:lumMod val="50000"/>
                </a:schemeClr>
              </a:solidFill>
              <a:effectLst>
                <a:outerShdw blurRad="38100" dist="38100" dir="2700000" algn="tl">
                  <a:srgbClr val="000000">
                    <a:alpha val="43137"/>
                  </a:srgbClr>
                </a:outerShdw>
              </a:effectLst>
            </a:rPr>
            <a:t>1- أن تكون التوصيات منسجمة مع النتائج.</a:t>
          </a:r>
          <a:endParaRPr lang="ar-AE" dirty="0">
            <a:solidFill>
              <a:schemeClr val="accent1">
                <a:lumMod val="50000"/>
              </a:schemeClr>
            </a:solidFill>
            <a:effectLst>
              <a:outerShdw blurRad="38100" dist="38100" dir="2700000" algn="tl">
                <a:srgbClr val="000000">
                  <a:alpha val="43137"/>
                </a:srgbClr>
              </a:outerShdw>
            </a:effectLst>
          </a:endParaRPr>
        </a:p>
      </dgm:t>
    </dgm:pt>
    <dgm:pt modelId="{813E9DB1-C08E-4D23-819F-A8B4DB1CD6DC}" type="parTrans" cxnId="{D1BEE494-0C9D-41A0-B30C-8C6806D3C09B}">
      <dgm:prSet/>
      <dgm:spPr/>
      <dgm:t>
        <a:bodyPr/>
        <a:lstStyle/>
        <a:p>
          <a:pPr rtl="1"/>
          <a:endParaRPr lang="ar-AE"/>
        </a:p>
      </dgm:t>
    </dgm:pt>
    <dgm:pt modelId="{A9C08F7C-7977-4BA4-B545-24F2F8AFBB98}" type="sibTrans" cxnId="{D1BEE494-0C9D-41A0-B30C-8C6806D3C09B}">
      <dgm:prSet/>
      <dgm:spPr/>
      <dgm:t>
        <a:bodyPr/>
        <a:lstStyle/>
        <a:p>
          <a:pPr rtl="1"/>
          <a:endParaRPr lang="ar-AE"/>
        </a:p>
      </dgm:t>
    </dgm:pt>
    <dgm:pt modelId="{4694985E-C99F-48CD-93A9-D62232E43D90}" type="pres">
      <dgm:prSet presAssocID="{E86BADEE-C870-4944-9288-418325008B2E}" presName="hierChild1" presStyleCnt="0">
        <dgm:presLayoutVars>
          <dgm:orgChart val="1"/>
          <dgm:chPref val="1"/>
          <dgm:dir/>
          <dgm:animOne val="branch"/>
          <dgm:animLvl val="lvl"/>
          <dgm:resizeHandles/>
        </dgm:presLayoutVars>
      </dgm:prSet>
      <dgm:spPr/>
      <dgm:t>
        <a:bodyPr/>
        <a:lstStyle/>
        <a:p>
          <a:pPr rtl="1"/>
          <a:endParaRPr lang="ar-AE"/>
        </a:p>
      </dgm:t>
    </dgm:pt>
    <dgm:pt modelId="{9C63193E-91CE-41C4-BE8F-DF06ADB20BA1}" type="pres">
      <dgm:prSet presAssocID="{D4701F53-EB76-492B-998B-670F6400D191}" presName="hierRoot1" presStyleCnt="0">
        <dgm:presLayoutVars>
          <dgm:hierBranch val="init"/>
        </dgm:presLayoutVars>
      </dgm:prSet>
      <dgm:spPr/>
    </dgm:pt>
    <dgm:pt modelId="{218EF3F4-6CA0-4ACB-9F8C-68A41B4FE5E9}" type="pres">
      <dgm:prSet presAssocID="{D4701F53-EB76-492B-998B-670F6400D191}" presName="rootComposite1" presStyleCnt="0"/>
      <dgm:spPr/>
    </dgm:pt>
    <dgm:pt modelId="{C2ED0496-D033-44D4-AD1B-15ED41668983}" type="pres">
      <dgm:prSet presAssocID="{D4701F53-EB76-492B-998B-670F6400D191}" presName="rootText1" presStyleLbl="node0" presStyleIdx="0" presStyleCnt="1">
        <dgm:presLayoutVars>
          <dgm:chPref val="3"/>
        </dgm:presLayoutVars>
      </dgm:prSet>
      <dgm:spPr/>
      <dgm:t>
        <a:bodyPr/>
        <a:lstStyle/>
        <a:p>
          <a:pPr rtl="1"/>
          <a:endParaRPr lang="ar-AE"/>
        </a:p>
      </dgm:t>
    </dgm:pt>
    <dgm:pt modelId="{B812BE85-1905-46EE-8094-763BE78D1344}" type="pres">
      <dgm:prSet presAssocID="{D4701F53-EB76-492B-998B-670F6400D191}" presName="rootConnector1" presStyleLbl="node1" presStyleIdx="0" presStyleCnt="0"/>
      <dgm:spPr/>
      <dgm:t>
        <a:bodyPr/>
        <a:lstStyle/>
        <a:p>
          <a:pPr rtl="1"/>
          <a:endParaRPr lang="ar-AE"/>
        </a:p>
      </dgm:t>
    </dgm:pt>
    <dgm:pt modelId="{83F8E382-822C-4934-B79D-8E522594B040}" type="pres">
      <dgm:prSet presAssocID="{D4701F53-EB76-492B-998B-670F6400D191}" presName="hierChild2" presStyleCnt="0"/>
      <dgm:spPr/>
    </dgm:pt>
    <dgm:pt modelId="{D820F620-782B-4EEF-A88C-EB782C5DCB79}" type="pres">
      <dgm:prSet presAssocID="{836FBD0C-CDC9-4C95-A9FC-F4FF675D8B00}" presName="Name37" presStyleLbl="parChTrans1D2" presStyleIdx="0" presStyleCnt="2"/>
      <dgm:spPr/>
      <dgm:t>
        <a:bodyPr/>
        <a:lstStyle/>
        <a:p>
          <a:pPr rtl="1"/>
          <a:endParaRPr lang="ar-AE"/>
        </a:p>
      </dgm:t>
    </dgm:pt>
    <dgm:pt modelId="{09A3BF94-9E4F-4A35-B2A0-F2631965D581}" type="pres">
      <dgm:prSet presAssocID="{00ABA0FF-FE6F-47AE-9651-B393031664ED}" presName="hierRoot2" presStyleCnt="0">
        <dgm:presLayoutVars>
          <dgm:hierBranch val="init"/>
        </dgm:presLayoutVars>
      </dgm:prSet>
      <dgm:spPr/>
    </dgm:pt>
    <dgm:pt modelId="{8C01DF47-719A-44C1-A299-D3D2E965A430}" type="pres">
      <dgm:prSet presAssocID="{00ABA0FF-FE6F-47AE-9651-B393031664ED}" presName="rootComposite" presStyleCnt="0"/>
      <dgm:spPr/>
    </dgm:pt>
    <dgm:pt modelId="{394C29E0-4421-49E7-AD8E-267BF7EDD8B8}" type="pres">
      <dgm:prSet presAssocID="{00ABA0FF-FE6F-47AE-9651-B393031664ED}" presName="rootText" presStyleLbl="node2" presStyleIdx="0" presStyleCnt="2">
        <dgm:presLayoutVars>
          <dgm:chPref val="3"/>
        </dgm:presLayoutVars>
      </dgm:prSet>
      <dgm:spPr/>
      <dgm:t>
        <a:bodyPr/>
        <a:lstStyle/>
        <a:p>
          <a:pPr rtl="1"/>
          <a:endParaRPr lang="ar-AE"/>
        </a:p>
      </dgm:t>
    </dgm:pt>
    <dgm:pt modelId="{2631F8FA-4731-4B69-94EA-1928905AD01D}" type="pres">
      <dgm:prSet presAssocID="{00ABA0FF-FE6F-47AE-9651-B393031664ED}" presName="rootConnector" presStyleLbl="node2" presStyleIdx="0" presStyleCnt="2"/>
      <dgm:spPr/>
      <dgm:t>
        <a:bodyPr/>
        <a:lstStyle/>
        <a:p>
          <a:pPr rtl="1"/>
          <a:endParaRPr lang="ar-AE"/>
        </a:p>
      </dgm:t>
    </dgm:pt>
    <dgm:pt modelId="{3D9B4B6B-7A51-47BE-B299-275D79E191F6}" type="pres">
      <dgm:prSet presAssocID="{00ABA0FF-FE6F-47AE-9651-B393031664ED}" presName="hierChild4" presStyleCnt="0"/>
      <dgm:spPr/>
    </dgm:pt>
    <dgm:pt modelId="{57E9B147-606F-43A3-96D2-C93713E89D48}" type="pres">
      <dgm:prSet presAssocID="{00ABA0FF-FE6F-47AE-9651-B393031664ED}" presName="hierChild5" presStyleCnt="0"/>
      <dgm:spPr/>
    </dgm:pt>
    <dgm:pt modelId="{1B68BC81-1A71-41AE-8DBE-F473A2AB75A0}" type="pres">
      <dgm:prSet presAssocID="{813E9DB1-C08E-4D23-819F-A8B4DB1CD6DC}" presName="Name37" presStyleLbl="parChTrans1D2" presStyleIdx="1" presStyleCnt="2"/>
      <dgm:spPr/>
      <dgm:t>
        <a:bodyPr/>
        <a:lstStyle/>
        <a:p>
          <a:pPr rtl="1"/>
          <a:endParaRPr lang="ar-AE"/>
        </a:p>
      </dgm:t>
    </dgm:pt>
    <dgm:pt modelId="{20C4844B-38AB-4FCA-8938-757B04AC53CD}" type="pres">
      <dgm:prSet presAssocID="{0E846882-2381-4E94-BBDA-6234E0CD3825}" presName="hierRoot2" presStyleCnt="0">
        <dgm:presLayoutVars>
          <dgm:hierBranch val="init"/>
        </dgm:presLayoutVars>
      </dgm:prSet>
      <dgm:spPr/>
    </dgm:pt>
    <dgm:pt modelId="{86347D3B-ABB4-4C8B-9EE6-EE43B2ACD7CB}" type="pres">
      <dgm:prSet presAssocID="{0E846882-2381-4E94-BBDA-6234E0CD3825}" presName="rootComposite" presStyleCnt="0"/>
      <dgm:spPr/>
    </dgm:pt>
    <dgm:pt modelId="{9D43C047-E78B-44EF-96D9-D02E90EB1DCA}" type="pres">
      <dgm:prSet presAssocID="{0E846882-2381-4E94-BBDA-6234E0CD3825}" presName="rootText" presStyleLbl="node2" presStyleIdx="1" presStyleCnt="2">
        <dgm:presLayoutVars>
          <dgm:chPref val="3"/>
        </dgm:presLayoutVars>
      </dgm:prSet>
      <dgm:spPr/>
      <dgm:t>
        <a:bodyPr/>
        <a:lstStyle/>
        <a:p>
          <a:pPr rtl="1"/>
          <a:endParaRPr lang="ar-AE"/>
        </a:p>
      </dgm:t>
    </dgm:pt>
    <dgm:pt modelId="{DCEA0C67-2594-454A-A5C0-09E1B6F19F73}" type="pres">
      <dgm:prSet presAssocID="{0E846882-2381-4E94-BBDA-6234E0CD3825}" presName="rootConnector" presStyleLbl="node2" presStyleIdx="1" presStyleCnt="2"/>
      <dgm:spPr/>
      <dgm:t>
        <a:bodyPr/>
        <a:lstStyle/>
        <a:p>
          <a:pPr rtl="1"/>
          <a:endParaRPr lang="ar-AE"/>
        </a:p>
      </dgm:t>
    </dgm:pt>
    <dgm:pt modelId="{155D563C-A03D-4E01-968C-90C573CFFA45}" type="pres">
      <dgm:prSet presAssocID="{0E846882-2381-4E94-BBDA-6234E0CD3825}" presName="hierChild4" presStyleCnt="0"/>
      <dgm:spPr/>
    </dgm:pt>
    <dgm:pt modelId="{CDAA8BEF-7F23-4998-84EC-208E43D48ED0}" type="pres">
      <dgm:prSet presAssocID="{0E846882-2381-4E94-BBDA-6234E0CD3825}" presName="hierChild5" presStyleCnt="0"/>
      <dgm:spPr/>
    </dgm:pt>
    <dgm:pt modelId="{E798EC55-9D2F-42C9-8AEE-A7FC4D21CE15}" type="pres">
      <dgm:prSet presAssocID="{D4701F53-EB76-492B-998B-670F6400D191}" presName="hierChild3" presStyleCnt="0"/>
      <dgm:spPr/>
    </dgm:pt>
  </dgm:ptLst>
  <dgm:cxnLst>
    <dgm:cxn modelId="{26178F9E-9DCC-4774-B2B8-CBF1C46B3EC0}" type="presOf" srcId="{836FBD0C-CDC9-4C95-A9FC-F4FF675D8B00}" destId="{D820F620-782B-4EEF-A88C-EB782C5DCB79}" srcOrd="0" destOrd="0" presId="urn:microsoft.com/office/officeart/2005/8/layout/orgChart1"/>
    <dgm:cxn modelId="{2FA253F3-A8DD-4E72-B18D-7FACBE199BD6}" srcId="{E86BADEE-C870-4944-9288-418325008B2E}" destId="{D4701F53-EB76-492B-998B-670F6400D191}" srcOrd="0" destOrd="0" parTransId="{C6B6F047-33D2-4C3C-B2A6-680BC390AA3E}" sibTransId="{3BA6AACD-931E-41A3-B275-54FBD495B3EB}"/>
    <dgm:cxn modelId="{67022E8C-D55D-4524-B844-77AA01B68371}" type="presOf" srcId="{0E846882-2381-4E94-BBDA-6234E0CD3825}" destId="{9D43C047-E78B-44EF-96D9-D02E90EB1DCA}" srcOrd="0" destOrd="0" presId="urn:microsoft.com/office/officeart/2005/8/layout/orgChart1"/>
    <dgm:cxn modelId="{7A891F6F-8027-4311-AE62-923314BC326C}" type="presOf" srcId="{813E9DB1-C08E-4D23-819F-A8B4DB1CD6DC}" destId="{1B68BC81-1A71-41AE-8DBE-F473A2AB75A0}" srcOrd="0" destOrd="0" presId="urn:microsoft.com/office/officeart/2005/8/layout/orgChart1"/>
    <dgm:cxn modelId="{D62D71E5-F2F7-4A8A-99AF-955A5ED475F6}" type="presOf" srcId="{D4701F53-EB76-492B-998B-670F6400D191}" destId="{B812BE85-1905-46EE-8094-763BE78D1344}" srcOrd="1" destOrd="0" presId="urn:microsoft.com/office/officeart/2005/8/layout/orgChart1"/>
    <dgm:cxn modelId="{4B786581-6D72-4761-BF71-91FD18C609E6}" srcId="{D4701F53-EB76-492B-998B-670F6400D191}" destId="{00ABA0FF-FE6F-47AE-9651-B393031664ED}" srcOrd="0" destOrd="0" parTransId="{836FBD0C-CDC9-4C95-A9FC-F4FF675D8B00}" sibTransId="{79739737-C55E-45BA-9959-A5C10A268601}"/>
    <dgm:cxn modelId="{4CCDAB47-2B32-477B-8C14-8080032B5943}" type="presOf" srcId="{E86BADEE-C870-4944-9288-418325008B2E}" destId="{4694985E-C99F-48CD-93A9-D62232E43D90}" srcOrd="0" destOrd="0" presId="urn:microsoft.com/office/officeart/2005/8/layout/orgChart1"/>
    <dgm:cxn modelId="{D1BEE494-0C9D-41A0-B30C-8C6806D3C09B}" srcId="{D4701F53-EB76-492B-998B-670F6400D191}" destId="{0E846882-2381-4E94-BBDA-6234E0CD3825}" srcOrd="1" destOrd="0" parTransId="{813E9DB1-C08E-4D23-819F-A8B4DB1CD6DC}" sibTransId="{A9C08F7C-7977-4BA4-B545-24F2F8AFBB98}"/>
    <dgm:cxn modelId="{C324B3A7-8F19-43AD-8E6A-DE63927788DE}" type="presOf" srcId="{00ABA0FF-FE6F-47AE-9651-B393031664ED}" destId="{2631F8FA-4731-4B69-94EA-1928905AD01D}" srcOrd="1" destOrd="0" presId="urn:microsoft.com/office/officeart/2005/8/layout/orgChart1"/>
    <dgm:cxn modelId="{E5112236-F71E-43B3-95B7-4D0579BA8EE1}" type="presOf" srcId="{00ABA0FF-FE6F-47AE-9651-B393031664ED}" destId="{394C29E0-4421-49E7-AD8E-267BF7EDD8B8}" srcOrd="0" destOrd="0" presId="urn:microsoft.com/office/officeart/2005/8/layout/orgChart1"/>
    <dgm:cxn modelId="{84B81EEF-13AD-4D5E-8F78-FCDEA3081041}" type="presOf" srcId="{D4701F53-EB76-492B-998B-670F6400D191}" destId="{C2ED0496-D033-44D4-AD1B-15ED41668983}" srcOrd="0" destOrd="0" presId="urn:microsoft.com/office/officeart/2005/8/layout/orgChart1"/>
    <dgm:cxn modelId="{47F315BD-E5EA-4799-B988-A163BD1A7C48}" type="presOf" srcId="{0E846882-2381-4E94-BBDA-6234E0CD3825}" destId="{DCEA0C67-2594-454A-A5C0-09E1B6F19F73}" srcOrd="1" destOrd="0" presId="urn:microsoft.com/office/officeart/2005/8/layout/orgChart1"/>
    <dgm:cxn modelId="{6B99A413-A2DF-4442-910E-1D19BF4E5E03}" type="presParOf" srcId="{4694985E-C99F-48CD-93A9-D62232E43D90}" destId="{9C63193E-91CE-41C4-BE8F-DF06ADB20BA1}" srcOrd="0" destOrd="0" presId="urn:microsoft.com/office/officeart/2005/8/layout/orgChart1"/>
    <dgm:cxn modelId="{795EB3F3-103C-4935-8396-D20D28C2190B}" type="presParOf" srcId="{9C63193E-91CE-41C4-BE8F-DF06ADB20BA1}" destId="{218EF3F4-6CA0-4ACB-9F8C-68A41B4FE5E9}" srcOrd="0" destOrd="0" presId="urn:microsoft.com/office/officeart/2005/8/layout/orgChart1"/>
    <dgm:cxn modelId="{4396CCDB-FB55-40DC-AC65-9822629171F2}" type="presParOf" srcId="{218EF3F4-6CA0-4ACB-9F8C-68A41B4FE5E9}" destId="{C2ED0496-D033-44D4-AD1B-15ED41668983}" srcOrd="0" destOrd="0" presId="urn:microsoft.com/office/officeart/2005/8/layout/orgChart1"/>
    <dgm:cxn modelId="{23A3BFD6-8DD8-4F6D-9931-FF3E5C0E7461}" type="presParOf" srcId="{218EF3F4-6CA0-4ACB-9F8C-68A41B4FE5E9}" destId="{B812BE85-1905-46EE-8094-763BE78D1344}" srcOrd="1" destOrd="0" presId="urn:microsoft.com/office/officeart/2005/8/layout/orgChart1"/>
    <dgm:cxn modelId="{B5EDBAD9-BA6B-44C3-924C-2975CD2BF1CA}" type="presParOf" srcId="{9C63193E-91CE-41C4-BE8F-DF06ADB20BA1}" destId="{83F8E382-822C-4934-B79D-8E522594B040}" srcOrd="1" destOrd="0" presId="urn:microsoft.com/office/officeart/2005/8/layout/orgChart1"/>
    <dgm:cxn modelId="{93053AA7-8C08-447A-AEA2-A24EF74FBECB}" type="presParOf" srcId="{83F8E382-822C-4934-B79D-8E522594B040}" destId="{D820F620-782B-4EEF-A88C-EB782C5DCB79}" srcOrd="0" destOrd="0" presId="urn:microsoft.com/office/officeart/2005/8/layout/orgChart1"/>
    <dgm:cxn modelId="{FC6B2294-B1F3-4A50-82A9-36D8A3378E2C}" type="presParOf" srcId="{83F8E382-822C-4934-B79D-8E522594B040}" destId="{09A3BF94-9E4F-4A35-B2A0-F2631965D581}" srcOrd="1" destOrd="0" presId="urn:microsoft.com/office/officeart/2005/8/layout/orgChart1"/>
    <dgm:cxn modelId="{4191065E-0681-4C34-AC91-850C7A199B3B}" type="presParOf" srcId="{09A3BF94-9E4F-4A35-B2A0-F2631965D581}" destId="{8C01DF47-719A-44C1-A299-D3D2E965A430}" srcOrd="0" destOrd="0" presId="urn:microsoft.com/office/officeart/2005/8/layout/orgChart1"/>
    <dgm:cxn modelId="{A7A7F84A-27EF-4A8B-A50F-3E4A3C17730F}" type="presParOf" srcId="{8C01DF47-719A-44C1-A299-D3D2E965A430}" destId="{394C29E0-4421-49E7-AD8E-267BF7EDD8B8}" srcOrd="0" destOrd="0" presId="urn:microsoft.com/office/officeart/2005/8/layout/orgChart1"/>
    <dgm:cxn modelId="{B98A6125-BA3C-4187-958C-2D99A23899B3}" type="presParOf" srcId="{8C01DF47-719A-44C1-A299-D3D2E965A430}" destId="{2631F8FA-4731-4B69-94EA-1928905AD01D}" srcOrd="1" destOrd="0" presId="urn:microsoft.com/office/officeart/2005/8/layout/orgChart1"/>
    <dgm:cxn modelId="{906E5EC9-6455-46D7-A1DA-7CDDE064461C}" type="presParOf" srcId="{09A3BF94-9E4F-4A35-B2A0-F2631965D581}" destId="{3D9B4B6B-7A51-47BE-B299-275D79E191F6}" srcOrd="1" destOrd="0" presId="urn:microsoft.com/office/officeart/2005/8/layout/orgChart1"/>
    <dgm:cxn modelId="{42DFFBA7-BAEE-4968-A8AF-FDB9C8134339}" type="presParOf" srcId="{09A3BF94-9E4F-4A35-B2A0-F2631965D581}" destId="{57E9B147-606F-43A3-96D2-C93713E89D48}" srcOrd="2" destOrd="0" presId="urn:microsoft.com/office/officeart/2005/8/layout/orgChart1"/>
    <dgm:cxn modelId="{4FAC144A-B0F0-4D3E-84E0-BE909E2E2A1D}" type="presParOf" srcId="{83F8E382-822C-4934-B79D-8E522594B040}" destId="{1B68BC81-1A71-41AE-8DBE-F473A2AB75A0}" srcOrd="2" destOrd="0" presId="urn:microsoft.com/office/officeart/2005/8/layout/orgChart1"/>
    <dgm:cxn modelId="{42606C93-2453-4324-BA42-09FC57CB75EF}" type="presParOf" srcId="{83F8E382-822C-4934-B79D-8E522594B040}" destId="{20C4844B-38AB-4FCA-8938-757B04AC53CD}" srcOrd="3" destOrd="0" presId="urn:microsoft.com/office/officeart/2005/8/layout/orgChart1"/>
    <dgm:cxn modelId="{0ABCC0B4-6B14-4EAE-A37B-73A7BD023D2D}" type="presParOf" srcId="{20C4844B-38AB-4FCA-8938-757B04AC53CD}" destId="{86347D3B-ABB4-4C8B-9EE6-EE43B2ACD7CB}" srcOrd="0" destOrd="0" presId="urn:microsoft.com/office/officeart/2005/8/layout/orgChart1"/>
    <dgm:cxn modelId="{F87D833E-E691-4964-A330-095EEE631E62}" type="presParOf" srcId="{86347D3B-ABB4-4C8B-9EE6-EE43B2ACD7CB}" destId="{9D43C047-E78B-44EF-96D9-D02E90EB1DCA}" srcOrd="0" destOrd="0" presId="urn:microsoft.com/office/officeart/2005/8/layout/orgChart1"/>
    <dgm:cxn modelId="{7EE3E937-0BCF-48D5-A321-BE7F69B9F271}" type="presParOf" srcId="{86347D3B-ABB4-4C8B-9EE6-EE43B2ACD7CB}" destId="{DCEA0C67-2594-454A-A5C0-09E1B6F19F73}" srcOrd="1" destOrd="0" presId="urn:microsoft.com/office/officeart/2005/8/layout/orgChart1"/>
    <dgm:cxn modelId="{03EEB44E-AC6F-49E9-9D2E-4CAB20AB5F94}" type="presParOf" srcId="{20C4844B-38AB-4FCA-8938-757B04AC53CD}" destId="{155D563C-A03D-4E01-968C-90C573CFFA45}" srcOrd="1" destOrd="0" presId="urn:microsoft.com/office/officeart/2005/8/layout/orgChart1"/>
    <dgm:cxn modelId="{F078A81E-F980-4C81-B5EF-5EF21B28B96F}" type="presParOf" srcId="{20C4844B-38AB-4FCA-8938-757B04AC53CD}" destId="{CDAA8BEF-7F23-4998-84EC-208E43D48ED0}" srcOrd="2" destOrd="0" presId="urn:microsoft.com/office/officeart/2005/8/layout/orgChart1"/>
    <dgm:cxn modelId="{1C26D103-1510-428F-BE6A-88DBA794C35B}" type="presParOf" srcId="{9C63193E-91CE-41C4-BE8F-DF06ADB20BA1}" destId="{E798EC55-9D2F-42C9-8AEE-A7FC4D21CE1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365639-1877-4089-9FA2-B59B57A43FA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6844034-228C-45A1-A141-DB3AAFF639AB}">
      <dgm:prSet phldrT="[Text]" custT="1"/>
      <dgm:spPr/>
      <dgm:t>
        <a:bodyPr/>
        <a:lstStyle/>
        <a:p>
          <a:r>
            <a:rPr lang="ar-AE" sz="2800" dirty="0" smtClean="0"/>
            <a:t>1و 2</a:t>
          </a:r>
          <a:endParaRPr lang="en-US" sz="2800" dirty="0"/>
        </a:p>
      </dgm:t>
    </dgm:pt>
    <dgm:pt modelId="{0A97222E-911D-4245-B486-56E310A1EFEA}" type="parTrans" cxnId="{B26B4038-BCE8-4F8A-8572-B5CA56FB379B}">
      <dgm:prSet/>
      <dgm:spPr/>
      <dgm:t>
        <a:bodyPr/>
        <a:lstStyle/>
        <a:p>
          <a:endParaRPr lang="en-US" sz="2800"/>
        </a:p>
      </dgm:t>
    </dgm:pt>
    <dgm:pt modelId="{86CF4A55-BBE9-4BBC-BBAD-84574AA86E6F}" type="sibTrans" cxnId="{B26B4038-BCE8-4F8A-8572-B5CA56FB379B}">
      <dgm:prSet/>
      <dgm:spPr/>
      <dgm:t>
        <a:bodyPr/>
        <a:lstStyle/>
        <a:p>
          <a:endParaRPr lang="en-US" sz="2800"/>
        </a:p>
      </dgm:t>
    </dgm:pt>
    <dgm:pt modelId="{10286B72-798E-441B-AAF8-B3B021CE604E}">
      <dgm:prSet phldrT="[Text]" custT="1"/>
      <dgm:spPr/>
      <dgm:t>
        <a:bodyPr/>
        <a:lstStyle/>
        <a:p>
          <a:pPr rtl="1"/>
          <a:r>
            <a:rPr lang="ar-AE" sz="2800" dirty="0" smtClean="0">
              <a:solidFill>
                <a:srgbClr val="002060"/>
              </a:solidFill>
            </a:rPr>
            <a:t>اختيار المشكلة أو الموضوع</a:t>
          </a:r>
          <a:endParaRPr lang="en-US" sz="2800" dirty="0">
            <a:solidFill>
              <a:srgbClr val="002060"/>
            </a:solidFill>
          </a:endParaRPr>
        </a:p>
      </dgm:t>
    </dgm:pt>
    <dgm:pt modelId="{9715A8CA-7DC0-45F8-B27A-C35B40B188E5}" type="parTrans" cxnId="{4D854660-44F9-4296-870D-0AF88E47DF64}">
      <dgm:prSet/>
      <dgm:spPr/>
      <dgm:t>
        <a:bodyPr/>
        <a:lstStyle/>
        <a:p>
          <a:endParaRPr lang="en-US" sz="2800"/>
        </a:p>
      </dgm:t>
    </dgm:pt>
    <dgm:pt modelId="{E6E11D01-18BB-47BC-AFB5-BEDFA8D2179A}" type="sibTrans" cxnId="{4D854660-44F9-4296-870D-0AF88E47DF64}">
      <dgm:prSet/>
      <dgm:spPr/>
      <dgm:t>
        <a:bodyPr/>
        <a:lstStyle/>
        <a:p>
          <a:endParaRPr lang="en-US" sz="2800"/>
        </a:p>
      </dgm:t>
    </dgm:pt>
    <dgm:pt modelId="{98FF9247-2588-4739-9919-52E2407CF37B}">
      <dgm:prSet phldrT="[Text]" custT="1"/>
      <dgm:spPr/>
      <dgm:t>
        <a:bodyPr/>
        <a:lstStyle/>
        <a:p>
          <a:pPr rtl="1"/>
          <a:r>
            <a:rPr lang="ar-AE" sz="2400" dirty="0" smtClean="0">
              <a:solidFill>
                <a:srgbClr val="002060"/>
              </a:solidFill>
            </a:rPr>
            <a:t>القراءات الاستطلاعية ومراجعة البحوث السابقة</a:t>
          </a:r>
          <a:endParaRPr lang="en-US" sz="2400" dirty="0">
            <a:solidFill>
              <a:srgbClr val="002060"/>
            </a:solidFill>
          </a:endParaRPr>
        </a:p>
      </dgm:t>
    </dgm:pt>
    <dgm:pt modelId="{50950848-4309-40DE-9B70-C095BC9788C5}" type="parTrans" cxnId="{D850055F-A22F-48BA-AD40-58EDBDB8E949}">
      <dgm:prSet/>
      <dgm:spPr/>
      <dgm:t>
        <a:bodyPr/>
        <a:lstStyle/>
        <a:p>
          <a:endParaRPr lang="en-US" sz="2800"/>
        </a:p>
      </dgm:t>
    </dgm:pt>
    <dgm:pt modelId="{7A52B7DF-B4DD-45EA-B4D5-056A72E0C719}" type="sibTrans" cxnId="{D850055F-A22F-48BA-AD40-58EDBDB8E949}">
      <dgm:prSet/>
      <dgm:spPr/>
      <dgm:t>
        <a:bodyPr/>
        <a:lstStyle/>
        <a:p>
          <a:endParaRPr lang="en-US" sz="2800"/>
        </a:p>
      </dgm:t>
    </dgm:pt>
    <dgm:pt modelId="{18BBDD2A-A0E4-4D37-88C2-09363839C3DD}">
      <dgm:prSet phldrT="[Text]" custT="1"/>
      <dgm:spPr/>
      <dgm:t>
        <a:bodyPr/>
        <a:lstStyle/>
        <a:p>
          <a:r>
            <a:rPr lang="ar-AE" sz="2800" dirty="0" smtClean="0"/>
            <a:t> 3 و 4</a:t>
          </a:r>
          <a:endParaRPr lang="en-US" sz="2800" dirty="0"/>
        </a:p>
      </dgm:t>
    </dgm:pt>
    <dgm:pt modelId="{4D23A10F-C87C-44FB-8F3B-B639C803C38E}" type="parTrans" cxnId="{9BFF43D0-BB58-4164-95D1-465E45517CF4}">
      <dgm:prSet/>
      <dgm:spPr/>
      <dgm:t>
        <a:bodyPr/>
        <a:lstStyle/>
        <a:p>
          <a:endParaRPr lang="en-US" sz="2800"/>
        </a:p>
      </dgm:t>
    </dgm:pt>
    <dgm:pt modelId="{53E91A85-D256-423C-B577-B04978B533E3}" type="sibTrans" cxnId="{9BFF43D0-BB58-4164-95D1-465E45517CF4}">
      <dgm:prSet/>
      <dgm:spPr/>
      <dgm:t>
        <a:bodyPr/>
        <a:lstStyle/>
        <a:p>
          <a:endParaRPr lang="en-US" sz="2800"/>
        </a:p>
      </dgm:t>
    </dgm:pt>
    <dgm:pt modelId="{A26B4E3C-D08B-4CC1-9355-428F19D406E2}">
      <dgm:prSet phldrT="[Text]" custT="1"/>
      <dgm:spPr/>
      <dgm:t>
        <a:bodyPr/>
        <a:lstStyle/>
        <a:p>
          <a:pPr rtl="1"/>
          <a:r>
            <a:rPr lang="ar-AE" sz="2800" dirty="0" smtClean="0">
              <a:solidFill>
                <a:srgbClr val="002060"/>
              </a:solidFill>
            </a:rPr>
            <a:t>صياغة فرضيات البحث</a:t>
          </a:r>
          <a:endParaRPr lang="en-US" sz="2800" dirty="0">
            <a:solidFill>
              <a:srgbClr val="002060"/>
            </a:solidFill>
          </a:endParaRPr>
        </a:p>
      </dgm:t>
    </dgm:pt>
    <dgm:pt modelId="{E26A3FC8-921E-4616-A006-2C3B74DBCFD8}" type="parTrans" cxnId="{FC4A5E37-2ADF-45EA-9F9B-FF73EF264DD2}">
      <dgm:prSet/>
      <dgm:spPr/>
      <dgm:t>
        <a:bodyPr/>
        <a:lstStyle/>
        <a:p>
          <a:endParaRPr lang="en-US" sz="2800"/>
        </a:p>
      </dgm:t>
    </dgm:pt>
    <dgm:pt modelId="{C1BEA41C-DC90-470A-A869-149BB0E3F684}" type="sibTrans" cxnId="{FC4A5E37-2ADF-45EA-9F9B-FF73EF264DD2}">
      <dgm:prSet/>
      <dgm:spPr/>
      <dgm:t>
        <a:bodyPr/>
        <a:lstStyle/>
        <a:p>
          <a:endParaRPr lang="en-US" sz="2800"/>
        </a:p>
      </dgm:t>
    </dgm:pt>
    <dgm:pt modelId="{8B2E0340-3827-419A-A90B-7DD607DA2714}">
      <dgm:prSet phldrT="[Text]" custT="1"/>
      <dgm:spPr/>
      <dgm:t>
        <a:bodyPr/>
        <a:lstStyle/>
        <a:p>
          <a:pPr rtl="1"/>
          <a:r>
            <a:rPr lang="ar-AE" sz="2800" dirty="0" smtClean="0">
              <a:solidFill>
                <a:srgbClr val="002060"/>
              </a:solidFill>
            </a:rPr>
            <a:t>تصميم خطة البحث </a:t>
          </a:r>
          <a:endParaRPr lang="en-US" sz="2800" dirty="0">
            <a:solidFill>
              <a:srgbClr val="002060"/>
            </a:solidFill>
          </a:endParaRPr>
        </a:p>
      </dgm:t>
    </dgm:pt>
    <dgm:pt modelId="{B60AD701-19F8-49A7-9182-CDADC04C32FE}" type="parTrans" cxnId="{B58F9F9F-645E-4C7D-BF6A-0DEDA2C3AAAF}">
      <dgm:prSet/>
      <dgm:spPr/>
      <dgm:t>
        <a:bodyPr/>
        <a:lstStyle/>
        <a:p>
          <a:endParaRPr lang="en-US" sz="2800"/>
        </a:p>
      </dgm:t>
    </dgm:pt>
    <dgm:pt modelId="{5735BAA1-8313-415A-803F-ED87C14AF068}" type="sibTrans" cxnId="{B58F9F9F-645E-4C7D-BF6A-0DEDA2C3AAAF}">
      <dgm:prSet/>
      <dgm:spPr/>
      <dgm:t>
        <a:bodyPr/>
        <a:lstStyle/>
        <a:p>
          <a:endParaRPr lang="en-US" sz="2800"/>
        </a:p>
      </dgm:t>
    </dgm:pt>
    <dgm:pt modelId="{C75D407C-9E86-4411-A3B9-A0AF69839683}">
      <dgm:prSet phldrT="[Text]" custT="1"/>
      <dgm:spPr/>
      <dgm:t>
        <a:bodyPr/>
        <a:lstStyle/>
        <a:p>
          <a:r>
            <a:rPr lang="ar-AE" sz="2800" dirty="0" smtClean="0"/>
            <a:t>5 و 6</a:t>
          </a:r>
          <a:endParaRPr lang="en-US" sz="2800" dirty="0"/>
        </a:p>
      </dgm:t>
    </dgm:pt>
    <dgm:pt modelId="{1221C859-C728-4987-81B6-15FB808F8589}" type="parTrans" cxnId="{BA81DF1C-C4AE-4158-A82C-51B1EF5316CF}">
      <dgm:prSet/>
      <dgm:spPr/>
      <dgm:t>
        <a:bodyPr/>
        <a:lstStyle/>
        <a:p>
          <a:endParaRPr lang="en-US" sz="2800"/>
        </a:p>
      </dgm:t>
    </dgm:pt>
    <dgm:pt modelId="{90CBA23F-A180-499D-90C8-F592B5F1664C}" type="sibTrans" cxnId="{BA81DF1C-C4AE-4158-A82C-51B1EF5316CF}">
      <dgm:prSet/>
      <dgm:spPr/>
      <dgm:t>
        <a:bodyPr/>
        <a:lstStyle/>
        <a:p>
          <a:endParaRPr lang="en-US" sz="2800"/>
        </a:p>
      </dgm:t>
    </dgm:pt>
    <dgm:pt modelId="{8E0CC916-BD7E-4CBB-B6CC-10C286E8C4CF}">
      <dgm:prSet phldrT="[Text]" custT="1"/>
      <dgm:spPr/>
      <dgm:t>
        <a:bodyPr/>
        <a:lstStyle/>
        <a:p>
          <a:pPr rtl="1"/>
          <a:r>
            <a:rPr lang="ar-AE" sz="2800" dirty="0" smtClean="0">
              <a:solidFill>
                <a:srgbClr val="002060"/>
              </a:solidFill>
            </a:rPr>
            <a:t>جمع المعلومات وتحليلها</a:t>
          </a:r>
          <a:endParaRPr lang="en-US" sz="2800" dirty="0">
            <a:solidFill>
              <a:srgbClr val="002060"/>
            </a:solidFill>
          </a:endParaRPr>
        </a:p>
      </dgm:t>
    </dgm:pt>
    <dgm:pt modelId="{83C4D52D-3DE6-4BCD-926A-D0D3B5137BE1}" type="parTrans" cxnId="{B683FF6A-4F12-4F31-AC01-980E6DBAB940}">
      <dgm:prSet/>
      <dgm:spPr/>
      <dgm:t>
        <a:bodyPr/>
        <a:lstStyle/>
        <a:p>
          <a:endParaRPr lang="en-US" sz="2800"/>
        </a:p>
      </dgm:t>
    </dgm:pt>
    <dgm:pt modelId="{EF2915C9-F34D-4FFA-9CBD-5DE501DA62FC}" type="sibTrans" cxnId="{B683FF6A-4F12-4F31-AC01-980E6DBAB940}">
      <dgm:prSet/>
      <dgm:spPr/>
      <dgm:t>
        <a:bodyPr/>
        <a:lstStyle/>
        <a:p>
          <a:endParaRPr lang="en-US" sz="2800"/>
        </a:p>
      </dgm:t>
    </dgm:pt>
    <dgm:pt modelId="{D49F870B-3DAC-46E1-8B86-EA2AA0D1C925}">
      <dgm:prSet phldrT="[Text]" custT="1"/>
      <dgm:spPr/>
      <dgm:t>
        <a:bodyPr/>
        <a:lstStyle/>
        <a:p>
          <a:pPr rtl="1"/>
          <a:r>
            <a:rPr lang="ar-AE" sz="2800" dirty="0" smtClean="0">
              <a:solidFill>
                <a:srgbClr val="C00000"/>
              </a:solidFill>
            </a:rPr>
            <a:t>كتابة تقرير البحث</a:t>
          </a:r>
          <a:endParaRPr lang="en-US" sz="2800" dirty="0">
            <a:solidFill>
              <a:srgbClr val="C00000"/>
            </a:solidFill>
          </a:endParaRPr>
        </a:p>
      </dgm:t>
    </dgm:pt>
    <dgm:pt modelId="{9B2E47CA-1B9A-4C31-9976-807B5E57A676}" type="parTrans" cxnId="{FA1D06B6-1C60-4280-B1D1-6F69FCEEB289}">
      <dgm:prSet/>
      <dgm:spPr/>
      <dgm:t>
        <a:bodyPr/>
        <a:lstStyle/>
        <a:p>
          <a:endParaRPr lang="en-US" sz="2800"/>
        </a:p>
      </dgm:t>
    </dgm:pt>
    <dgm:pt modelId="{35B752E3-73A4-4F67-9730-85B7E6B6C6D9}" type="sibTrans" cxnId="{FA1D06B6-1C60-4280-B1D1-6F69FCEEB289}">
      <dgm:prSet/>
      <dgm:spPr/>
      <dgm:t>
        <a:bodyPr/>
        <a:lstStyle/>
        <a:p>
          <a:endParaRPr lang="en-US" sz="2800"/>
        </a:p>
      </dgm:t>
    </dgm:pt>
    <dgm:pt modelId="{03389CED-BFD1-4665-8E88-411F7CAC665C}" type="pres">
      <dgm:prSet presAssocID="{56365639-1877-4089-9FA2-B59B57A43FAD}" presName="linearFlow" presStyleCnt="0">
        <dgm:presLayoutVars>
          <dgm:dir/>
          <dgm:animLvl val="lvl"/>
          <dgm:resizeHandles val="exact"/>
        </dgm:presLayoutVars>
      </dgm:prSet>
      <dgm:spPr/>
      <dgm:t>
        <a:bodyPr/>
        <a:lstStyle/>
        <a:p>
          <a:endParaRPr lang="en-US"/>
        </a:p>
      </dgm:t>
    </dgm:pt>
    <dgm:pt modelId="{87884C10-C644-44CF-85D0-946939A7822F}" type="pres">
      <dgm:prSet presAssocID="{76844034-228C-45A1-A141-DB3AAFF639AB}" presName="composite" presStyleCnt="0"/>
      <dgm:spPr/>
    </dgm:pt>
    <dgm:pt modelId="{7D7CF38C-D91E-4AB6-8415-2F70D3CF12CA}" type="pres">
      <dgm:prSet presAssocID="{76844034-228C-45A1-A141-DB3AAFF639AB}" presName="parentText" presStyleLbl="alignNode1" presStyleIdx="0" presStyleCnt="3">
        <dgm:presLayoutVars>
          <dgm:chMax val="1"/>
          <dgm:bulletEnabled val="1"/>
        </dgm:presLayoutVars>
      </dgm:prSet>
      <dgm:spPr/>
      <dgm:t>
        <a:bodyPr/>
        <a:lstStyle/>
        <a:p>
          <a:endParaRPr lang="en-US"/>
        </a:p>
      </dgm:t>
    </dgm:pt>
    <dgm:pt modelId="{E0478A02-A473-4CFD-BAC4-8BCF1EE143DA}" type="pres">
      <dgm:prSet presAssocID="{76844034-228C-45A1-A141-DB3AAFF639AB}" presName="descendantText" presStyleLbl="alignAcc1" presStyleIdx="0" presStyleCnt="3">
        <dgm:presLayoutVars>
          <dgm:bulletEnabled val="1"/>
        </dgm:presLayoutVars>
      </dgm:prSet>
      <dgm:spPr/>
      <dgm:t>
        <a:bodyPr/>
        <a:lstStyle/>
        <a:p>
          <a:endParaRPr lang="en-US"/>
        </a:p>
      </dgm:t>
    </dgm:pt>
    <dgm:pt modelId="{EE7C08A1-DC33-43C3-9D03-5DD6B5E66877}" type="pres">
      <dgm:prSet presAssocID="{86CF4A55-BBE9-4BBC-BBAD-84574AA86E6F}" presName="sp" presStyleCnt="0"/>
      <dgm:spPr/>
    </dgm:pt>
    <dgm:pt modelId="{9B3C7902-E2B1-486B-A5FC-628C74923F78}" type="pres">
      <dgm:prSet presAssocID="{18BBDD2A-A0E4-4D37-88C2-09363839C3DD}" presName="composite" presStyleCnt="0"/>
      <dgm:spPr/>
    </dgm:pt>
    <dgm:pt modelId="{363384A2-9AA8-4DE4-B3D1-EC3E90F3FEF5}" type="pres">
      <dgm:prSet presAssocID="{18BBDD2A-A0E4-4D37-88C2-09363839C3DD}" presName="parentText" presStyleLbl="alignNode1" presStyleIdx="1" presStyleCnt="3">
        <dgm:presLayoutVars>
          <dgm:chMax val="1"/>
          <dgm:bulletEnabled val="1"/>
        </dgm:presLayoutVars>
      </dgm:prSet>
      <dgm:spPr/>
      <dgm:t>
        <a:bodyPr/>
        <a:lstStyle/>
        <a:p>
          <a:endParaRPr lang="en-US"/>
        </a:p>
      </dgm:t>
    </dgm:pt>
    <dgm:pt modelId="{AFB7511C-A493-4245-9B3C-16FA366E9F26}" type="pres">
      <dgm:prSet presAssocID="{18BBDD2A-A0E4-4D37-88C2-09363839C3DD}" presName="descendantText" presStyleLbl="alignAcc1" presStyleIdx="1" presStyleCnt="3">
        <dgm:presLayoutVars>
          <dgm:bulletEnabled val="1"/>
        </dgm:presLayoutVars>
      </dgm:prSet>
      <dgm:spPr/>
      <dgm:t>
        <a:bodyPr/>
        <a:lstStyle/>
        <a:p>
          <a:endParaRPr lang="en-US"/>
        </a:p>
      </dgm:t>
    </dgm:pt>
    <dgm:pt modelId="{2FCFE8DB-AC8D-4E42-8BB1-16D8F341E7C2}" type="pres">
      <dgm:prSet presAssocID="{53E91A85-D256-423C-B577-B04978B533E3}" presName="sp" presStyleCnt="0"/>
      <dgm:spPr/>
    </dgm:pt>
    <dgm:pt modelId="{4F0A238B-B626-4B54-AEC7-965E9EF6A958}" type="pres">
      <dgm:prSet presAssocID="{C75D407C-9E86-4411-A3B9-A0AF69839683}" presName="composite" presStyleCnt="0"/>
      <dgm:spPr/>
    </dgm:pt>
    <dgm:pt modelId="{27501FCB-F361-4B9F-8FC1-BBE00ED7BA4E}" type="pres">
      <dgm:prSet presAssocID="{C75D407C-9E86-4411-A3B9-A0AF69839683}" presName="parentText" presStyleLbl="alignNode1" presStyleIdx="2" presStyleCnt="3">
        <dgm:presLayoutVars>
          <dgm:chMax val="1"/>
          <dgm:bulletEnabled val="1"/>
        </dgm:presLayoutVars>
      </dgm:prSet>
      <dgm:spPr/>
      <dgm:t>
        <a:bodyPr/>
        <a:lstStyle/>
        <a:p>
          <a:endParaRPr lang="en-US"/>
        </a:p>
      </dgm:t>
    </dgm:pt>
    <dgm:pt modelId="{E3690DC1-272A-478A-94F6-9561650532F6}" type="pres">
      <dgm:prSet presAssocID="{C75D407C-9E86-4411-A3B9-A0AF69839683}" presName="descendantText" presStyleLbl="alignAcc1" presStyleIdx="2" presStyleCnt="3">
        <dgm:presLayoutVars>
          <dgm:bulletEnabled val="1"/>
        </dgm:presLayoutVars>
      </dgm:prSet>
      <dgm:spPr/>
      <dgm:t>
        <a:bodyPr/>
        <a:lstStyle/>
        <a:p>
          <a:endParaRPr lang="en-US"/>
        </a:p>
      </dgm:t>
    </dgm:pt>
  </dgm:ptLst>
  <dgm:cxnLst>
    <dgm:cxn modelId="{4D854660-44F9-4296-870D-0AF88E47DF64}" srcId="{76844034-228C-45A1-A141-DB3AAFF639AB}" destId="{10286B72-798E-441B-AAF8-B3B021CE604E}" srcOrd="0" destOrd="0" parTransId="{9715A8CA-7DC0-45F8-B27A-C35B40B188E5}" sibTransId="{E6E11D01-18BB-47BC-AFB5-BEDFA8D2179A}"/>
    <dgm:cxn modelId="{FA1D06B6-1C60-4280-B1D1-6F69FCEEB289}" srcId="{C75D407C-9E86-4411-A3B9-A0AF69839683}" destId="{D49F870B-3DAC-46E1-8B86-EA2AA0D1C925}" srcOrd="1" destOrd="0" parTransId="{9B2E47CA-1B9A-4C31-9976-807B5E57A676}" sibTransId="{35B752E3-73A4-4F67-9730-85B7E6B6C6D9}"/>
    <dgm:cxn modelId="{B26B4038-BCE8-4F8A-8572-B5CA56FB379B}" srcId="{56365639-1877-4089-9FA2-B59B57A43FAD}" destId="{76844034-228C-45A1-A141-DB3AAFF639AB}" srcOrd="0" destOrd="0" parTransId="{0A97222E-911D-4245-B486-56E310A1EFEA}" sibTransId="{86CF4A55-BBE9-4BBC-BBAD-84574AA86E6F}"/>
    <dgm:cxn modelId="{D850055F-A22F-48BA-AD40-58EDBDB8E949}" srcId="{76844034-228C-45A1-A141-DB3AAFF639AB}" destId="{98FF9247-2588-4739-9919-52E2407CF37B}" srcOrd="1" destOrd="0" parTransId="{50950848-4309-40DE-9B70-C095BC9788C5}" sibTransId="{7A52B7DF-B4DD-45EA-B4D5-056A72E0C719}"/>
    <dgm:cxn modelId="{045540B4-CC3A-4174-8D4E-81FFF4D7EBD0}" type="presOf" srcId="{76844034-228C-45A1-A141-DB3AAFF639AB}" destId="{7D7CF38C-D91E-4AB6-8415-2F70D3CF12CA}" srcOrd="0" destOrd="0" presId="urn:microsoft.com/office/officeart/2005/8/layout/chevron2"/>
    <dgm:cxn modelId="{416B4754-0C64-40C9-A978-9F56BC5ACAE1}" type="presOf" srcId="{A26B4E3C-D08B-4CC1-9355-428F19D406E2}" destId="{AFB7511C-A493-4245-9B3C-16FA366E9F26}" srcOrd="0" destOrd="0" presId="urn:microsoft.com/office/officeart/2005/8/layout/chevron2"/>
    <dgm:cxn modelId="{170C8B32-FA83-4AE0-9DED-76A4F26AE935}" type="presOf" srcId="{8E0CC916-BD7E-4CBB-B6CC-10C286E8C4CF}" destId="{E3690DC1-272A-478A-94F6-9561650532F6}" srcOrd="0" destOrd="0" presId="urn:microsoft.com/office/officeart/2005/8/layout/chevron2"/>
    <dgm:cxn modelId="{88DADEA8-72EB-4428-845C-7DB7C44FA56B}" type="presOf" srcId="{18BBDD2A-A0E4-4D37-88C2-09363839C3DD}" destId="{363384A2-9AA8-4DE4-B3D1-EC3E90F3FEF5}" srcOrd="0" destOrd="0" presId="urn:microsoft.com/office/officeart/2005/8/layout/chevron2"/>
    <dgm:cxn modelId="{9BFF43D0-BB58-4164-95D1-465E45517CF4}" srcId="{56365639-1877-4089-9FA2-B59B57A43FAD}" destId="{18BBDD2A-A0E4-4D37-88C2-09363839C3DD}" srcOrd="1" destOrd="0" parTransId="{4D23A10F-C87C-44FB-8F3B-B639C803C38E}" sibTransId="{53E91A85-D256-423C-B577-B04978B533E3}"/>
    <dgm:cxn modelId="{86A3DD1C-D222-4117-A470-FE378CF53C4F}" type="presOf" srcId="{C75D407C-9E86-4411-A3B9-A0AF69839683}" destId="{27501FCB-F361-4B9F-8FC1-BBE00ED7BA4E}" srcOrd="0" destOrd="0" presId="urn:microsoft.com/office/officeart/2005/8/layout/chevron2"/>
    <dgm:cxn modelId="{F87BF2F0-4AEE-4D96-9984-4C576A2FD797}" type="presOf" srcId="{D49F870B-3DAC-46E1-8B86-EA2AA0D1C925}" destId="{E3690DC1-272A-478A-94F6-9561650532F6}" srcOrd="0" destOrd="1" presId="urn:microsoft.com/office/officeart/2005/8/layout/chevron2"/>
    <dgm:cxn modelId="{346E9501-10C3-4637-8361-B81E3173ED99}" type="presOf" srcId="{10286B72-798E-441B-AAF8-B3B021CE604E}" destId="{E0478A02-A473-4CFD-BAC4-8BCF1EE143DA}" srcOrd="0" destOrd="0" presId="urn:microsoft.com/office/officeart/2005/8/layout/chevron2"/>
    <dgm:cxn modelId="{BA81DF1C-C4AE-4158-A82C-51B1EF5316CF}" srcId="{56365639-1877-4089-9FA2-B59B57A43FAD}" destId="{C75D407C-9E86-4411-A3B9-A0AF69839683}" srcOrd="2" destOrd="0" parTransId="{1221C859-C728-4987-81B6-15FB808F8589}" sibTransId="{90CBA23F-A180-499D-90C8-F592B5F1664C}"/>
    <dgm:cxn modelId="{7C55DDDC-B493-47E0-9FC8-1293471FCBA9}" type="presOf" srcId="{56365639-1877-4089-9FA2-B59B57A43FAD}" destId="{03389CED-BFD1-4665-8E88-411F7CAC665C}" srcOrd="0" destOrd="0" presId="urn:microsoft.com/office/officeart/2005/8/layout/chevron2"/>
    <dgm:cxn modelId="{3F6DA603-789B-415D-B612-3844B5FDA3D0}" type="presOf" srcId="{8B2E0340-3827-419A-A90B-7DD607DA2714}" destId="{AFB7511C-A493-4245-9B3C-16FA366E9F26}" srcOrd="0" destOrd="1" presId="urn:microsoft.com/office/officeart/2005/8/layout/chevron2"/>
    <dgm:cxn modelId="{FC4A5E37-2ADF-45EA-9F9B-FF73EF264DD2}" srcId="{18BBDD2A-A0E4-4D37-88C2-09363839C3DD}" destId="{A26B4E3C-D08B-4CC1-9355-428F19D406E2}" srcOrd="0" destOrd="0" parTransId="{E26A3FC8-921E-4616-A006-2C3B74DBCFD8}" sibTransId="{C1BEA41C-DC90-470A-A869-149BB0E3F684}"/>
    <dgm:cxn modelId="{B683FF6A-4F12-4F31-AC01-980E6DBAB940}" srcId="{C75D407C-9E86-4411-A3B9-A0AF69839683}" destId="{8E0CC916-BD7E-4CBB-B6CC-10C286E8C4CF}" srcOrd="0" destOrd="0" parTransId="{83C4D52D-3DE6-4BCD-926A-D0D3B5137BE1}" sibTransId="{EF2915C9-F34D-4FFA-9CBD-5DE501DA62FC}"/>
    <dgm:cxn modelId="{B58F9F9F-645E-4C7D-BF6A-0DEDA2C3AAAF}" srcId="{18BBDD2A-A0E4-4D37-88C2-09363839C3DD}" destId="{8B2E0340-3827-419A-A90B-7DD607DA2714}" srcOrd="1" destOrd="0" parTransId="{B60AD701-19F8-49A7-9182-CDADC04C32FE}" sibTransId="{5735BAA1-8313-415A-803F-ED87C14AF068}"/>
    <dgm:cxn modelId="{59FE4B67-7CD1-47D3-B97B-C0B17848552A}" type="presOf" srcId="{98FF9247-2588-4739-9919-52E2407CF37B}" destId="{E0478A02-A473-4CFD-BAC4-8BCF1EE143DA}" srcOrd="0" destOrd="1" presId="urn:microsoft.com/office/officeart/2005/8/layout/chevron2"/>
    <dgm:cxn modelId="{8872F053-4BAA-4D9A-BCA6-1B65B83826DA}" type="presParOf" srcId="{03389CED-BFD1-4665-8E88-411F7CAC665C}" destId="{87884C10-C644-44CF-85D0-946939A7822F}" srcOrd="0" destOrd="0" presId="urn:microsoft.com/office/officeart/2005/8/layout/chevron2"/>
    <dgm:cxn modelId="{593B91D5-A186-4422-A8A7-A99EDC9E673A}" type="presParOf" srcId="{87884C10-C644-44CF-85D0-946939A7822F}" destId="{7D7CF38C-D91E-4AB6-8415-2F70D3CF12CA}" srcOrd="0" destOrd="0" presId="urn:microsoft.com/office/officeart/2005/8/layout/chevron2"/>
    <dgm:cxn modelId="{FCA8432B-35C3-4C30-BFB9-8588A53F95D5}" type="presParOf" srcId="{87884C10-C644-44CF-85D0-946939A7822F}" destId="{E0478A02-A473-4CFD-BAC4-8BCF1EE143DA}" srcOrd="1" destOrd="0" presId="urn:microsoft.com/office/officeart/2005/8/layout/chevron2"/>
    <dgm:cxn modelId="{4F03E052-39A8-4097-8A32-08284D2818FA}" type="presParOf" srcId="{03389CED-BFD1-4665-8E88-411F7CAC665C}" destId="{EE7C08A1-DC33-43C3-9D03-5DD6B5E66877}" srcOrd="1" destOrd="0" presId="urn:microsoft.com/office/officeart/2005/8/layout/chevron2"/>
    <dgm:cxn modelId="{BCBDEAB3-7E69-4B78-8364-562248ABD4C2}" type="presParOf" srcId="{03389CED-BFD1-4665-8E88-411F7CAC665C}" destId="{9B3C7902-E2B1-486B-A5FC-628C74923F78}" srcOrd="2" destOrd="0" presId="urn:microsoft.com/office/officeart/2005/8/layout/chevron2"/>
    <dgm:cxn modelId="{60E5CBCA-F646-4A1A-B5CF-ADA6858321D5}" type="presParOf" srcId="{9B3C7902-E2B1-486B-A5FC-628C74923F78}" destId="{363384A2-9AA8-4DE4-B3D1-EC3E90F3FEF5}" srcOrd="0" destOrd="0" presId="urn:microsoft.com/office/officeart/2005/8/layout/chevron2"/>
    <dgm:cxn modelId="{CB5C42BA-C8AC-4699-9EAC-DBE0F39D0D07}" type="presParOf" srcId="{9B3C7902-E2B1-486B-A5FC-628C74923F78}" destId="{AFB7511C-A493-4245-9B3C-16FA366E9F26}" srcOrd="1" destOrd="0" presId="urn:microsoft.com/office/officeart/2005/8/layout/chevron2"/>
    <dgm:cxn modelId="{20303BF6-E5B7-494C-9F28-7961A457938E}" type="presParOf" srcId="{03389CED-BFD1-4665-8E88-411F7CAC665C}" destId="{2FCFE8DB-AC8D-4E42-8BB1-16D8F341E7C2}" srcOrd="3" destOrd="0" presId="urn:microsoft.com/office/officeart/2005/8/layout/chevron2"/>
    <dgm:cxn modelId="{E4B17332-D536-4C70-A5D0-14731510E2D6}" type="presParOf" srcId="{03389CED-BFD1-4665-8E88-411F7CAC665C}" destId="{4F0A238B-B626-4B54-AEC7-965E9EF6A958}" srcOrd="4" destOrd="0" presId="urn:microsoft.com/office/officeart/2005/8/layout/chevron2"/>
    <dgm:cxn modelId="{CB64D6BF-444E-4130-B7DB-AADAB6A7F0A9}" type="presParOf" srcId="{4F0A238B-B626-4B54-AEC7-965E9EF6A958}" destId="{27501FCB-F361-4B9F-8FC1-BBE00ED7BA4E}" srcOrd="0" destOrd="0" presId="urn:microsoft.com/office/officeart/2005/8/layout/chevron2"/>
    <dgm:cxn modelId="{0A4CDF1C-0864-4C74-8C29-B127D579C074}" type="presParOf" srcId="{4F0A238B-B626-4B54-AEC7-965E9EF6A958}" destId="{E3690DC1-272A-478A-94F6-9561650532F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CF38C-D91E-4AB6-8415-2F70D3CF12CA}">
      <dsp:nvSpPr>
        <dsp:cNvPr id="0" name=""/>
        <dsp:cNvSpPr/>
      </dsp:nvSpPr>
      <dsp:spPr>
        <a:xfrm rot="5400000">
          <a:off x="-222646" y="223826"/>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AE" sz="2800" kern="1200" dirty="0" smtClean="0"/>
            <a:t>1و 2</a:t>
          </a:r>
          <a:endParaRPr lang="en-US" sz="2800" kern="1200" dirty="0"/>
        </a:p>
      </dsp:txBody>
      <dsp:txXfrm rot="-5400000">
        <a:off x="1" y="520688"/>
        <a:ext cx="1039018" cy="445294"/>
      </dsp:txXfrm>
    </dsp:sp>
    <dsp:sp modelId="{E0478A02-A473-4CFD-BAC4-8BCF1EE143DA}">
      <dsp:nvSpPr>
        <dsp:cNvPr id="0" name=""/>
        <dsp:cNvSpPr/>
      </dsp:nvSpPr>
      <dsp:spPr>
        <a:xfrm rot="5400000">
          <a:off x="3085107" y="-2044909"/>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r>
            <a:rPr lang="ar-AE" sz="2800" kern="1200" dirty="0" smtClean="0">
              <a:solidFill>
                <a:srgbClr val="002060"/>
              </a:solidFill>
            </a:rPr>
            <a:t>اختيار المشكلة أو الموضوع</a:t>
          </a:r>
          <a:endParaRPr lang="en-US" sz="2800" kern="1200" dirty="0">
            <a:solidFill>
              <a:srgbClr val="002060"/>
            </a:solidFill>
          </a:endParaRPr>
        </a:p>
        <a:p>
          <a:pPr marL="228600" lvl="1" indent="-228600" algn="r" defTabSz="1066800" rtl="1">
            <a:lnSpc>
              <a:spcPct val="90000"/>
            </a:lnSpc>
            <a:spcBef>
              <a:spcPct val="0"/>
            </a:spcBef>
            <a:spcAft>
              <a:spcPct val="15000"/>
            </a:spcAft>
            <a:buChar char="••"/>
          </a:pPr>
          <a:r>
            <a:rPr lang="ar-AE" sz="2400" kern="1200" dirty="0" smtClean="0">
              <a:solidFill>
                <a:srgbClr val="002060"/>
              </a:solidFill>
            </a:rPr>
            <a:t>القراءات الاستطلاعية ومراجعة البحوث السابقة</a:t>
          </a:r>
          <a:endParaRPr lang="en-US" sz="2400" kern="1200" dirty="0">
            <a:solidFill>
              <a:srgbClr val="002060"/>
            </a:solidFill>
          </a:endParaRPr>
        </a:p>
      </dsp:txBody>
      <dsp:txXfrm rot="-5400000">
        <a:off x="1039018" y="48278"/>
        <a:ext cx="5009883" cy="870607"/>
      </dsp:txXfrm>
    </dsp:sp>
    <dsp:sp modelId="{363384A2-9AA8-4DE4-B3D1-EC3E90F3FEF5}">
      <dsp:nvSpPr>
        <dsp:cNvPr id="0" name=""/>
        <dsp:cNvSpPr/>
      </dsp:nvSpPr>
      <dsp:spPr>
        <a:xfrm rot="5400000">
          <a:off x="-222646" y="1512490"/>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AE" sz="2800" kern="1200" dirty="0" smtClean="0"/>
            <a:t> 3 و 4</a:t>
          </a:r>
          <a:endParaRPr lang="en-US" sz="2800" kern="1200" dirty="0"/>
        </a:p>
      </dsp:txBody>
      <dsp:txXfrm rot="-5400000">
        <a:off x="1" y="1809352"/>
        <a:ext cx="1039018" cy="445294"/>
      </dsp:txXfrm>
    </dsp:sp>
    <dsp:sp modelId="{AFB7511C-A493-4245-9B3C-16FA366E9F26}">
      <dsp:nvSpPr>
        <dsp:cNvPr id="0" name=""/>
        <dsp:cNvSpPr/>
      </dsp:nvSpPr>
      <dsp:spPr>
        <a:xfrm rot="5400000">
          <a:off x="3085107" y="-756245"/>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r>
            <a:rPr lang="ar-AE" sz="2800" kern="1200" dirty="0" smtClean="0">
              <a:solidFill>
                <a:srgbClr val="002060"/>
              </a:solidFill>
            </a:rPr>
            <a:t>صياغة فرضيات البحث</a:t>
          </a:r>
          <a:endParaRPr lang="en-US" sz="2800" kern="1200" dirty="0">
            <a:solidFill>
              <a:srgbClr val="002060"/>
            </a:solidFill>
          </a:endParaRPr>
        </a:p>
        <a:p>
          <a:pPr marL="285750" lvl="1" indent="-285750" algn="r" defTabSz="1244600" rtl="1">
            <a:lnSpc>
              <a:spcPct val="90000"/>
            </a:lnSpc>
            <a:spcBef>
              <a:spcPct val="0"/>
            </a:spcBef>
            <a:spcAft>
              <a:spcPct val="15000"/>
            </a:spcAft>
            <a:buChar char="••"/>
          </a:pPr>
          <a:r>
            <a:rPr lang="ar-AE" sz="2800" kern="1200" dirty="0" smtClean="0">
              <a:solidFill>
                <a:srgbClr val="002060"/>
              </a:solidFill>
            </a:rPr>
            <a:t>تصميم خطة البحث </a:t>
          </a:r>
          <a:endParaRPr lang="en-US" sz="2800" kern="1200" dirty="0">
            <a:solidFill>
              <a:srgbClr val="002060"/>
            </a:solidFill>
          </a:endParaRPr>
        </a:p>
      </dsp:txBody>
      <dsp:txXfrm rot="-5400000">
        <a:off x="1039018" y="1336942"/>
        <a:ext cx="5009883" cy="870607"/>
      </dsp:txXfrm>
    </dsp:sp>
    <dsp:sp modelId="{27501FCB-F361-4B9F-8FC1-BBE00ED7BA4E}">
      <dsp:nvSpPr>
        <dsp:cNvPr id="0" name=""/>
        <dsp:cNvSpPr/>
      </dsp:nvSpPr>
      <dsp:spPr>
        <a:xfrm rot="5400000">
          <a:off x="-222646" y="2801154"/>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AE" sz="2800" kern="1200" dirty="0" smtClean="0"/>
            <a:t>5 و 6</a:t>
          </a:r>
          <a:endParaRPr lang="en-US" sz="2800" kern="1200" dirty="0"/>
        </a:p>
      </dsp:txBody>
      <dsp:txXfrm rot="-5400000">
        <a:off x="1" y="3098016"/>
        <a:ext cx="1039018" cy="445294"/>
      </dsp:txXfrm>
    </dsp:sp>
    <dsp:sp modelId="{E3690DC1-272A-478A-94F6-9561650532F6}">
      <dsp:nvSpPr>
        <dsp:cNvPr id="0" name=""/>
        <dsp:cNvSpPr/>
      </dsp:nvSpPr>
      <dsp:spPr>
        <a:xfrm rot="5400000">
          <a:off x="3085107" y="532418"/>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r>
            <a:rPr lang="ar-AE" sz="2800" kern="1200" dirty="0" smtClean="0">
              <a:solidFill>
                <a:srgbClr val="FF0000"/>
              </a:solidFill>
            </a:rPr>
            <a:t>جمع المعلومات وتحليلها</a:t>
          </a:r>
          <a:endParaRPr lang="en-US" sz="2800" kern="1200" dirty="0">
            <a:solidFill>
              <a:srgbClr val="FF0000"/>
            </a:solidFill>
          </a:endParaRPr>
        </a:p>
        <a:p>
          <a:pPr marL="285750" lvl="1" indent="-285750" algn="r" defTabSz="1244600" rtl="1">
            <a:lnSpc>
              <a:spcPct val="90000"/>
            </a:lnSpc>
            <a:spcBef>
              <a:spcPct val="0"/>
            </a:spcBef>
            <a:spcAft>
              <a:spcPct val="15000"/>
            </a:spcAft>
            <a:buChar char="••"/>
          </a:pPr>
          <a:r>
            <a:rPr lang="ar-AE" sz="2800" kern="1200" dirty="0" smtClean="0">
              <a:solidFill>
                <a:srgbClr val="0070C0"/>
              </a:solidFill>
            </a:rPr>
            <a:t>كتابة تقرير البحث</a:t>
          </a:r>
          <a:endParaRPr lang="en-US" sz="2800" kern="1200" dirty="0"/>
        </a:p>
      </dsp:txBody>
      <dsp:txXfrm rot="-5400000">
        <a:off x="1039018" y="2625605"/>
        <a:ext cx="5009883" cy="870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8BC81-1A71-41AE-8DBE-F473A2AB75A0}">
      <dsp:nvSpPr>
        <dsp:cNvPr id="0" name=""/>
        <dsp:cNvSpPr/>
      </dsp:nvSpPr>
      <dsp:spPr>
        <a:xfrm>
          <a:off x="3048000" y="1742510"/>
          <a:ext cx="1668009" cy="578978"/>
        </a:xfrm>
        <a:custGeom>
          <a:avLst/>
          <a:gdLst/>
          <a:ahLst/>
          <a:cxnLst/>
          <a:rect l="0" t="0" r="0" b="0"/>
          <a:pathLst>
            <a:path>
              <a:moveTo>
                <a:pt x="0" y="0"/>
              </a:moveTo>
              <a:lnTo>
                <a:pt x="0" y="289489"/>
              </a:lnTo>
              <a:lnTo>
                <a:pt x="1668009" y="289489"/>
              </a:lnTo>
              <a:lnTo>
                <a:pt x="1668009" y="578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20F620-782B-4EEF-A88C-EB782C5DCB79}">
      <dsp:nvSpPr>
        <dsp:cNvPr id="0" name=""/>
        <dsp:cNvSpPr/>
      </dsp:nvSpPr>
      <dsp:spPr>
        <a:xfrm>
          <a:off x="1379990" y="1742510"/>
          <a:ext cx="1668009" cy="578978"/>
        </a:xfrm>
        <a:custGeom>
          <a:avLst/>
          <a:gdLst/>
          <a:ahLst/>
          <a:cxnLst/>
          <a:rect l="0" t="0" r="0" b="0"/>
          <a:pathLst>
            <a:path>
              <a:moveTo>
                <a:pt x="1668009" y="0"/>
              </a:moveTo>
              <a:lnTo>
                <a:pt x="1668009" y="289489"/>
              </a:lnTo>
              <a:lnTo>
                <a:pt x="0" y="289489"/>
              </a:lnTo>
              <a:lnTo>
                <a:pt x="0" y="578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ED0496-D033-44D4-AD1B-15ED41668983}">
      <dsp:nvSpPr>
        <dsp:cNvPr id="0" name=""/>
        <dsp:cNvSpPr/>
      </dsp:nvSpPr>
      <dsp:spPr>
        <a:xfrm>
          <a:off x="1669479" y="363990"/>
          <a:ext cx="2757041" cy="1378520"/>
        </a:xfrm>
        <a:prstGeom prst="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20955" tIns="20955" rIns="20955" bIns="20955" numCol="1" spcCol="1270" anchor="ctr" anchorCtr="0">
          <a:noAutofit/>
        </a:bodyPr>
        <a:lstStyle/>
        <a:p>
          <a:pPr lvl="0" algn="ctr" defTabSz="1466850" rtl="1">
            <a:lnSpc>
              <a:spcPct val="90000"/>
            </a:lnSpc>
            <a:spcBef>
              <a:spcPct val="0"/>
            </a:spcBef>
            <a:spcAft>
              <a:spcPct val="35000"/>
            </a:spcAft>
          </a:pPr>
          <a:r>
            <a:rPr lang="ar-AE" sz="3300" b="1" kern="1200" dirty="0" smtClean="0">
              <a:solidFill>
                <a:srgbClr val="002060"/>
              </a:solidFill>
              <a:effectLst>
                <a:outerShdw blurRad="38100" dist="38100" dir="2700000" algn="tl">
                  <a:srgbClr val="000000">
                    <a:alpha val="43137"/>
                  </a:srgbClr>
                </a:outerShdw>
              </a:effectLst>
            </a:rPr>
            <a:t>كيفية تحليل المعلومات أو البيانات ؟</a:t>
          </a:r>
          <a:endParaRPr lang="ar-AE" sz="3300" kern="1200" dirty="0"/>
        </a:p>
      </dsp:txBody>
      <dsp:txXfrm>
        <a:off x="1669479" y="363990"/>
        <a:ext cx="2757041" cy="1378520"/>
      </dsp:txXfrm>
    </dsp:sp>
    <dsp:sp modelId="{394C29E0-4421-49E7-AD8E-267BF7EDD8B8}">
      <dsp:nvSpPr>
        <dsp:cNvPr id="0" name=""/>
        <dsp:cNvSpPr/>
      </dsp:nvSpPr>
      <dsp:spPr>
        <a:xfrm>
          <a:off x="1469" y="2321489"/>
          <a:ext cx="2757041" cy="1378520"/>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0955" tIns="20955" rIns="20955" bIns="20955" numCol="1" spcCol="1270" anchor="ctr" anchorCtr="0">
          <a:noAutofit/>
        </a:bodyPr>
        <a:lstStyle/>
        <a:p>
          <a:pPr lvl="0" algn="ctr" defTabSz="1466850" rtl="1">
            <a:lnSpc>
              <a:spcPct val="90000"/>
            </a:lnSpc>
            <a:spcBef>
              <a:spcPct val="0"/>
            </a:spcBef>
            <a:spcAft>
              <a:spcPct val="35000"/>
            </a:spcAft>
          </a:pPr>
          <a:r>
            <a:rPr lang="ar-AE" sz="3300" b="1" kern="1200" dirty="0" smtClean="0">
              <a:solidFill>
                <a:srgbClr val="002060"/>
              </a:solidFill>
              <a:effectLst>
                <a:outerShdw blurRad="38100" dist="38100" dir="2700000" algn="tl">
                  <a:srgbClr val="000000">
                    <a:alpha val="43137"/>
                  </a:srgbClr>
                </a:outerShdw>
              </a:effectLst>
            </a:rPr>
            <a:t>2- تحليل إحصائي رقمي</a:t>
          </a:r>
          <a:endParaRPr lang="ar-AE" sz="3300" kern="1200" dirty="0"/>
        </a:p>
      </dsp:txBody>
      <dsp:txXfrm>
        <a:off x="1469" y="2321489"/>
        <a:ext cx="2757041" cy="1378520"/>
      </dsp:txXfrm>
    </dsp:sp>
    <dsp:sp modelId="{9D43C047-E78B-44EF-96D9-D02E90EB1DCA}">
      <dsp:nvSpPr>
        <dsp:cNvPr id="0" name=""/>
        <dsp:cNvSpPr/>
      </dsp:nvSpPr>
      <dsp:spPr>
        <a:xfrm>
          <a:off x="3337489" y="2321489"/>
          <a:ext cx="2757041" cy="1378520"/>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0955" tIns="20955" rIns="20955" bIns="20955" numCol="1" spcCol="1270" anchor="ctr" anchorCtr="0">
          <a:noAutofit/>
        </a:bodyPr>
        <a:lstStyle/>
        <a:p>
          <a:pPr lvl="0" algn="ctr" defTabSz="1466850" rtl="1">
            <a:lnSpc>
              <a:spcPct val="90000"/>
            </a:lnSpc>
            <a:spcBef>
              <a:spcPct val="0"/>
            </a:spcBef>
            <a:spcAft>
              <a:spcPct val="35000"/>
            </a:spcAft>
          </a:pPr>
          <a:r>
            <a:rPr lang="ar-AE" sz="3300" b="1" kern="1200" dirty="0" smtClean="0">
              <a:solidFill>
                <a:srgbClr val="002060"/>
              </a:solidFill>
              <a:effectLst>
                <a:outerShdw blurRad="38100" dist="38100" dir="2700000" algn="tl">
                  <a:srgbClr val="000000">
                    <a:alpha val="43137"/>
                  </a:srgbClr>
                </a:outerShdw>
              </a:effectLst>
            </a:rPr>
            <a:t>1- تحليل نقدي إنشائي</a:t>
          </a:r>
          <a:endParaRPr lang="ar-AE" sz="3300" kern="1200" dirty="0"/>
        </a:p>
      </dsp:txBody>
      <dsp:txXfrm>
        <a:off x="3337489" y="2321489"/>
        <a:ext cx="2757041" cy="1378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8BC81-1A71-41AE-8DBE-F473A2AB75A0}">
      <dsp:nvSpPr>
        <dsp:cNvPr id="0" name=""/>
        <dsp:cNvSpPr/>
      </dsp:nvSpPr>
      <dsp:spPr>
        <a:xfrm>
          <a:off x="3048000" y="1742510"/>
          <a:ext cx="1668009" cy="578978"/>
        </a:xfrm>
        <a:custGeom>
          <a:avLst/>
          <a:gdLst/>
          <a:ahLst/>
          <a:cxnLst/>
          <a:rect l="0" t="0" r="0" b="0"/>
          <a:pathLst>
            <a:path>
              <a:moveTo>
                <a:pt x="0" y="0"/>
              </a:moveTo>
              <a:lnTo>
                <a:pt x="0" y="289489"/>
              </a:lnTo>
              <a:lnTo>
                <a:pt x="1668009" y="289489"/>
              </a:lnTo>
              <a:lnTo>
                <a:pt x="1668009" y="578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20F620-782B-4EEF-A88C-EB782C5DCB79}">
      <dsp:nvSpPr>
        <dsp:cNvPr id="0" name=""/>
        <dsp:cNvSpPr/>
      </dsp:nvSpPr>
      <dsp:spPr>
        <a:xfrm>
          <a:off x="1379990" y="1742510"/>
          <a:ext cx="1668009" cy="578978"/>
        </a:xfrm>
        <a:custGeom>
          <a:avLst/>
          <a:gdLst/>
          <a:ahLst/>
          <a:cxnLst/>
          <a:rect l="0" t="0" r="0" b="0"/>
          <a:pathLst>
            <a:path>
              <a:moveTo>
                <a:pt x="1668009" y="0"/>
              </a:moveTo>
              <a:lnTo>
                <a:pt x="1668009" y="289489"/>
              </a:lnTo>
              <a:lnTo>
                <a:pt x="0" y="289489"/>
              </a:lnTo>
              <a:lnTo>
                <a:pt x="0" y="578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ED0496-D033-44D4-AD1B-15ED41668983}">
      <dsp:nvSpPr>
        <dsp:cNvPr id="0" name=""/>
        <dsp:cNvSpPr/>
      </dsp:nvSpPr>
      <dsp:spPr>
        <a:xfrm>
          <a:off x="1669479" y="363990"/>
          <a:ext cx="2757041" cy="1378520"/>
        </a:xfrm>
        <a:prstGeom prst="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20955" tIns="20955" rIns="20955" bIns="20955" numCol="1" spcCol="1270" anchor="ctr" anchorCtr="0">
          <a:noAutofit/>
        </a:bodyPr>
        <a:lstStyle/>
        <a:p>
          <a:pPr lvl="0" algn="ctr" defTabSz="1466850" rtl="1">
            <a:lnSpc>
              <a:spcPct val="90000"/>
            </a:lnSpc>
            <a:spcBef>
              <a:spcPct val="0"/>
            </a:spcBef>
            <a:spcAft>
              <a:spcPct val="35000"/>
            </a:spcAft>
          </a:pPr>
          <a:r>
            <a:rPr lang="ar-AE" sz="3300" b="1" u="none" kern="1200" dirty="0" smtClean="0">
              <a:solidFill>
                <a:schemeClr val="bg2">
                  <a:lumMod val="50000"/>
                </a:schemeClr>
              </a:solidFill>
              <a:effectLst>
                <a:outerShdw blurRad="38100" dist="38100" dir="2700000" algn="tl">
                  <a:srgbClr val="000000">
                    <a:alpha val="43137"/>
                  </a:srgbClr>
                </a:outerShdw>
              </a:effectLst>
            </a:rPr>
            <a:t>ما هي الشروط التي يجب أن تتوفر في التوصيات ؟</a:t>
          </a:r>
          <a:endParaRPr lang="ar-AE" sz="3300" u="none" kern="1200" dirty="0"/>
        </a:p>
      </dsp:txBody>
      <dsp:txXfrm>
        <a:off x="1669479" y="363990"/>
        <a:ext cx="2757041" cy="1378520"/>
      </dsp:txXfrm>
    </dsp:sp>
    <dsp:sp modelId="{394C29E0-4421-49E7-AD8E-267BF7EDD8B8}">
      <dsp:nvSpPr>
        <dsp:cNvPr id="0" name=""/>
        <dsp:cNvSpPr/>
      </dsp:nvSpPr>
      <dsp:spPr>
        <a:xfrm>
          <a:off x="1469" y="2321489"/>
          <a:ext cx="2757041" cy="1378520"/>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0955" tIns="20955" rIns="20955" bIns="20955" numCol="1" spcCol="1270" anchor="ctr" anchorCtr="0">
          <a:noAutofit/>
        </a:bodyPr>
        <a:lstStyle/>
        <a:p>
          <a:pPr lvl="0" algn="ctr" defTabSz="1466850" rtl="1">
            <a:lnSpc>
              <a:spcPct val="90000"/>
            </a:lnSpc>
            <a:spcBef>
              <a:spcPct val="0"/>
            </a:spcBef>
            <a:spcAft>
              <a:spcPct val="35000"/>
            </a:spcAft>
          </a:pPr>
          <a:r>
            <a:rPr lang="ar-AE" sz="3300" kern="1200" dirty="0" smtClean="0">
              <a:solidFill>
                <a:schemeClr val="accent1">
                  <a:lumMod val="50000"/>
                </a:schemeClr>
              </a:solidFill>
              <a:effectLst>
                <a:outerShdw blurRad="38100" dist="38100" dir="2700000" algn="tl">
                  <a:srgbClr val="000000">
                    <a:alpha val="43137"/>
                  </a:srgbClr>
                </a:outerShdw>
              </a:effectLst>
            </a:rPr>
            <a:t>2- أن تكون التوصيات بشكل اقتراح.</a:t>
          </a:r>
          <a:endParaRPr lang="ar-AE" sz="3300" kern="1200" dirty="0">
            <a:solidFill>
              <a:schemeClr val="accent1">
                <a:lumMod val="50000"/>
              </a:schemeClr>
            </a:solidFill>
            <a:effectLst>
              <a:outerShdw blurRad="38100" dist="38100" dir="2700000" algn="tl">
                <a:srgbClr val="000000">
                  <a:alpha val="43137"/>
                </a:srgbClr>
              </a:outerShdw>
            </a:effectLst>
          </a:endParaRPr>
        </a:p>
      </dsp:txBody>
      <dsp:txXfrm>
        <a:off x="1469" y="2321489"/>
        <a:ext cx="2757041" cy="1378520"/>
      </dsp:txXfrm>
    </dsp:sp>
    <dsp:sp modelId="{9D43C047-E78B-44EF-96D9-D02E90EB1DCA}">
      <dsp:nvSpPr>
        <dsp:cNvPr id="0" name=""/>
        <dsp:cNvSpPr/>
      </dsp:nvSpPr>
      <dsp:spPr>
        <a:xfrm>
          <a:off x="3337489" y="2321489"/>
          <a:ext cx="2757041" cy="1378520"/>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0955" tIns="20955" rIns="20955" bIns="20955" numCol="1" spcCol="1270" anchor="ctr" anchorCtr="0">
          <a:noAutofit/>
        </a:bodyPr>
        <a:lstStyle/>
        <a:p>
          <a:pPr lvl="0" algn="ctr" defTabSz="1466850" rtl="1">
            <a:lnSpc>
              <a:spcPct val="90000"/>
            </a:lnSpc>
            <a:spcBef>
              <a:spcPct val="0"/>
            </a:spcBef>
            <a:spcAft>
              <a:spcPct val="35000"/>
            </a:spcAft>
          </a:pPr>
          <a:r>
            <a:rPr lang="ar-AE" sz="3300" kern="1200" dirty="0" smtClean="0">
              <a:solidFill>
                <a:schemeClr val="accent1">
                  <a:lumMod val="50000"/>
                </a:schemeClr>
              </a:solidFill>
              <a:effectLst>
                <a:outerShdw blurRad="38100" dist="38100" dir="2700000" algn="tl">
                  <a:srgbClr val="000000">
                    <a:alpha val="43137"/>
                  </a:srgbClr>
                </a:outerShdw>
              </a:effectLst>
            </a:rPr>
            <a:t>1- أن تكون التوصيات منسجمة مع النتائج.</a:t>
          </a:r>
          <a:endParaRPr lang="ar-AE" sz="3300" kern="1200" dirty="0">
            <a:solidFill>
              <a:schemeClr val="accent1">
                <a:lumMod val="50000"/>
              </a:schemeClr>
            </a:solidFill>
            <a:effectLst>
              <a:outerShdw blurRad="38100" dist="38100" dir="2700000" algn="tl">
                <a:srgbClr val="000000">
                  <a:alpha val="43137"/>
                </a:srgbClr>
              </a:outerShdw>
            </a:effectLst>
          </a:endParaRPr>
        </a:p>
      </dsp:txBody>
      <dsp:txXfrm>
        <a:off x="3337489" y="2321489"/>
        <a:ext cx="2757041" cy="13785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CF38C-D91E-4AB6-8415-2F70D3CF12CA}">
      <dsp:nvSpPr>
        <dsp:cNvPr id="0" name=""/>
        <dsp:cNvSpPr/>
      </dsp:nvSpPr>
      <dsp:spPr>
        <a:xfrm rot="5400000">
          <a:off x="-222429" y="225592"/>
          <a:ext cx="1482862" cy="103800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AE" sz="2800" kern="1200" dirty="0" smtClean="0"/>
            <a:t>1و 2</a:t>
          </a:r>
          <a:endParaRPr lang="en-US" sz="2800" kern="1200" dirty="0"/>
        </a:p>
      </dsp:txBody>
      <dsp:txXfrm rot="-5400000">
        <a:off x="0" y="522165"/>
        <a:ext cx="1038004" cy="444858"/>
      </dsp:txXfrm>
    </dsp:sp>
    <dsp:sp modelId="{E0478A02-A473-4CFD-BAC4-8BCF1EE143DA}">
      <dsp:nvSpPr>
        <dsp:cNvPr id="0" name=""/>
        <dsp:cNvSpPr/>
      </dsp:nvSpPr>
      <dsp:spPr>
        <a:xfrm rot="5400000">
          <a:off x="3085071" y="-2043904"/>
          <a:ext cx="963860" cy="50579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r>
            <a:rPr lang="ar-AE" sz="2800" kern="1200" dirty="0" smtClean="0">
              <a:solidFill>
                <a:srgbClr val="002060"/>
              </a:solidFill>
            </a:rPr>
            <a:t>اختيار المشكلة أو الموضوع</a:t>
          </a:r>
          <a:endParaRPr lang="en-US" sz="2800" kern="1200" dirty="0">
            <a:solidFill>
              <a:srgbClr val="002060"/>
            </a:solidFill>
          </a:endParaRPr>
        </a:p>
        <a:p>
          <a:pPr marL="228600" lvl="1" indent="-228600" algn="r" defTabSz="1066800" rtl="1">
            <a:lnSpc>
              <a:spcPct val="90000"/>
            </a:lnSpc>
            <a:spcBef>
              <a:spcPct val="0"/>
            </a:spcBef>
            <a:spcAft>
              <a:spcPct val="15000"/>
            </a:spcAft>
            <a:buChar char="••"/>
          </a:pPr>
          <a:r>
            <a:rPr lang="ar-AE" sz="2400" kern="1200" dirty="0" smtClean="0">
              <a:solidFill>
                <a:srgbClr val="002060"/>
              </a:solidFill>
            </a:rPr>
            <a:t>القراءات الاستطلاعية ومراجعة البحوث السابقة</a:t>
          </a:r>
          <a:endParaRPr lang="en-US" sz="2400" kern="1200" dirty="0">
            <a:solidFill>
              <a:srgbClr val="002060"/>
            </a:solidFill>
          </a:endParaRPr>
        </a:p>
      </dsp:txBody>
      <dsp:txXfrm rot="-5400000">
        <a:off x="1038004" y="50215"/>
        <a:ext cx="5010943" cy="869756"/>
      </dsp:txXfrm>
    </dsp:sp>
    <dsp:sp modelId="{363384A2-9AA8-4DE4-B3D1-EC3E90F3FEF5}">
      <dsp:nvSpPr>
        <dsp:cNvPr id="0" name=""/>
        <dsp:cNvSpPr/>
      </dsp:nvSpPr>
      <dsp:spPr>
        <a:xfrm rot="5400000">
          <a:off x="-222429" y="1512997"/>
          <a:ext cx="1482862" cy="103800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AE" sz="2800" kern="1200" dirty="0" smtClean="0"/>
            <a:t> 3 و 4</a:t>
          </a:r>
          <a:endParaRPr lang="en-US" sz="2800" kern="1200" dirty="0"/>
        </a:p>
      </dsp:txBody>
      <dsp:txXfrm rot="-5400000">
        <a:off x="0" y="1809570"/>
        <a:ext cx="1038004" cy="444858"/>
      </dsp:txXfrm>
    </dsp:sp>
    <dsp:sp modelId="{AFB7511C-A493-4245-9B3C-16FA366E9F26}">
      <dsp:nvSpPr>
        <dsp:cNvPr id="0" name=""/>
        <dsp:cNvSpPr/>
      </dsp:nvSpPr>
      <dsp:spPr>
        <a:xfrm rot="5400000">
          <a:off x="3085071" y="-756498"/>
          <a:ext cx="963860" cy="50579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r>
            <a:rPr lang="ar-AE" sz="2800" kern="1200" dirty="0" smtClean="0">
              <a:solidFill>
                <a:srgbClr val="002060"/>
              </a:solidFill>
            </a:rPr>
            <a:t>صياغة فرضيات البحث</a:t>
          </a:r>
          <a:endParaRPr lang="en-US" sz="2800" kern="1200" dirty="0">
            <a:solidFill>
              <a:srgbClr val="002060"/>
            </a:solidFill>
          </a:endParaRPr>
        </a:p>
        <a:p>
          <a:pPr marL="285750" lvl="1" indent="-285750" algn="r" defTabSz="1244600" rtl="1">
            <a:lnSpc>
              <a:spcPct val="90000"/>
            </a:lnSpc>
            <a:spcBef>
              <a:spcPct val="0"/>
            </a:spcBef>
            <a:spcAft>
              <a:spcPct val="15000"/>
            </a:spcAft>
            <a:buChar char="••"/>
          </a:pPr>
          <a:r>
            <a:rPr lang="ar-AE" sz="2800" kern="1200" dirty="0" smtClean="0">
              <a:solidFill>
                <a:srgbClr val="002060"/>
              </a:solidFill>
            </a:rPr>
            <a:t>تصميم خطة البحث </a:t>
          </a:r>
          <a:endParaRPr lang="en-US" sz="2800" kern="1200" dirty="0">
            <a:solidFill>
              <a:srgbClr val="002060"/>
            </a:solidFill>
          </a:endParaRPr>
        </a:p>
      </dsp:txBody>
      <dsp:txXfrm rot="-5400000">
        <a:off x="1038004" y="1337621"/>
        <a:ext cx="5010943" cy="869756"/>
      </dsp:txXfrm>
    </dsp:sp>
    <dsp:sp modelId="{27501FCB-F361-4B9F-8FC1-BBE00ED7BA4E}">
      <dsp:nvSpPr>
        <dsp:cNvPr id="0" name=""/>
        <dsp:cNvSpPr/>
      </dsp:nvSpPr>
      <dsp:spPr>
        <a:xfrm rot="5400000">
          <a:off x="-222429" y="2800403"/>
          <a:ext cx="1482862" cy="103800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ar-AE" sz="2800" kern="1200" dirty="0" smtClean="0"/>
            <a:t>5 و 6</a:t>
          </a:r>
          <a:endParaRPr lang="en-US" sz="2800" kern="1200" dirty="0"/>
        </a:p>
      </dsp:txBody>
      <dsp:txXfrm rot="-5400000">
        <a:off x="0" y="3096976"/>
        <a:ext cx="1038004" cy="444858"/>
      </dsp:txXfrm>
    </dsp:sp>
    <dsp:sp modelId="{E3690DC1-272A-478A-94F6-9561650532F6}">
      <dsp:nvSpPr>
        <dsp:cNvPr id="0" name=""/>
        <dsp:cNvSpPr/>
      </dsp:nvSpPr>
      <dsp:spPr>
        <a:xfrm rot="5400000">
          <a:off x="3085071" y="530906"/>
          <a:ext cx="963860" cy="50579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r>
            <a:rPr lang="ar-AE" sz="2800" kern="1200" dirty="0" smtClean="0">
              <a:solidFill>
                <a:srgbClr val="002060"/>
              </a:solidFill>
            </a:rPr>
            <a:t>جمع المعلومات وتحليلها</a:t>
          </a:r>
          <a:endParaRPr lang="en-US" sz="2800" kern="1200" dirty="0">
            <a:solidFill>
              <a:srgbClr val="002060"/>
            </a:solidFill>
          </a:endParaRPr>
        </a:p>
        <a:p>
          <a:pPr marL="285750" lvl="1" indent="-285750" algn="r" defTabSz="1244600" rtl="1">
            <a:lnSpc>
              <a:spcPct val="90000"/>
            </a:lnSpc>
            <a:spcBef>
              <a:spcPct val="0"/>
            </a:spcBef>
            <a:spcAft>
              <a:spcPct val="15000"/>
            </a:spcAft>
            <a:buChar char="••"/>
          </a:pPr>
          <a:r>
            <a:rPr lang="ar-AE" sz="2800" kern="1200" dirty="0" smtClean="0">
              <a:solidFill>
                <a:srgbClr val="C00000"/>
              </a:solidFill>
            </a:rPr>
            <a:t>كتابة تقرير البحث</a:t>
          </a:r>
          <a:endParaRPr lang="en-US" sz="2800" kern="1200" dirty="0">
            <a:solidFill>
              <a:srgbClr val="C00000"/>
            </a:solidFill>
          </a:endParaRPr>
        </a:p>
      </dsp:txBody>
      <dsp:txXfrm rot="-5400000">
        <a:off x="1038004" y="2625025"/>
        <a:ext cx="5010943" cy="86975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DE5A47-4687-4C9A-BEF3-3AD730E197A4}" type="datetimeFigureOut">
              <a:rPr lang="en-US" smtClean="0"/>
              <a:pPr/>
              <a:t>10-Feb-16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DE2F02-FB89-4BE4-A0B8-D0F3540F6498}" type="slidenum">
              <a:rPr lang="en-US" smtClean="0"/>
              <a:pPr/>
              <a:t>‹#›</a:t>
            </a:fld>
            <a:endParaRPr lang="en-US"/>
          </a:p>
        </p:txBody>
      </p:sp>
    </p:spTree>
    <p:extLst>
      <p:ext uri="{BB962C8B-B14F-4D97-AF65-F5344CB8AC3E}">
        <p14:creationId xmlns:p14="http://schemas.microsoft.com/office/powerpoint/2010/main" val="3171072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E2F02-FB89-4BE4-A0B8-D0F3540F6498}" type="slidenum">
              <a:rPr lang="en-US" smtClean="0"/>
              <a:pPr/>
              <a:t>10</a:t>
            </a:fld>
            <a:endParaRPr lang="en-US"/>
          </a:p>
        </p:txBody>
      </p:sp>
    </p:spTree>
    <p:extLst>
      <p:ext uri="{BB962C8B-B14F-4D97-AF65-F5344CB8AC3E}">
        <p14:creationId xmlns:p14="http://schemas.microsoft.com/office/powerpoint/2010/main" val="3279523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33E18C4-5425-404C-9816-7D2FB97171E4}" type="datetimeFigureOut">
              <a:rPr lang="en-US" smtClean="0"/>
              <a:pPr/>
              <a:t>10-Feb-16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8278C-1947-4C9A-8F53-A589807D58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3E18C4-5425-404C-9816-7D2FB97171E4}" type="datetimeFigureOut">
              <a:rPr lang="en-US" smtClean="0"/>
              <a:pPr/>
              <a:t>10-Feb-16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8278C-1947-4C9A-8F53-A589807D58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3E18C4-5425-404C-9816-7D2FB97171E4}" type="datetimeFigureOut">
              <a:rPr lang="en-US" smtClean="0"/>
              <a:pPr/>
              <a:t>10-Feb-16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8278C-1947-4C9A-8F53-A589807D582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ar-SA"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4251665B-C24A-4702-B522-6A4334602E03}" type="datetimeFigureOut">
              <a:rPr lang="en-US" smtClean="0">
                <a:solidFill>
                  <a:srgbClr val="E7DEC9">
                    <a:shade val="50000"/>
                    <a:satMod val="200000"/>
                  </a:srgbClr>
                </a:solidFill>
              </a:rPr>
              <a:pPr/>
              <a:t>10-Feb-16</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5FD889E0-CAB2-4699-909D-B9A88D47ACB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defTabSz="457200"/>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defTabSz="457200"/>
            <a:endParaRPr lang="en-US">
              <a:solidFill>
                <a:prstClr val="black"/>
              </a:solidFill>
            </a:endParaRPr>
          </a:p>
        </p:txBody>
      </p:sp>
    </p:spTree>
    <p:extLst>
      <p:ext uri="{BB962C8B-B14F-4D97-AF65-F5344CB8AC3E}">
        <p14:creationId xmlns:p14="http://schemas.microsoft.com/office/powerpoint/2010/main" val="3078373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ar-SA"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ar-SA" smtClean="0"/>
              <a:t>Click to edit Master text styles</a:t>
            </a:r>
          </a:p>
          <a:p>
            <a:pPr lvl="1" eaLnBrk="1" latinLnBrk="0" hangingPunct="1"/>
            <a:r>
              <a:rPr lang="ar-SA" smtClean="0"/>
              <a:t>Second level</a:t>
            </a:r>
          </a:p>
          <a:p>
            <a:pPr lvl="2" eaLnBrk="1" latinLnBrk="0" hangingPunct="1"/>
            <a:r>
              <a:rPr lang="ar-SA" smtClean="0"/>
              <a:t>Third level</a:t>
            </a:r>
          </a:p>
          <a:p>
            <a:pPr lvl="3" eaLnBrk="1" latinLnBrk="0" hangingPunct="1"/>
            <a:r>
              <a:rPr lang="ar-SA" smtClean="0"/>
              <a:t>Fourth level</a:t>
            </a:r>
          </a:p>
          <a:p>
            <a:pPr lvl="4" eaLnBrk="1" latinLnBrk="0" hangingPunct="1"/>
            <a:r>
              <a:rPr lang="ar-SA" smtClean="0"/>
              <a:t>Fifth level</a:t>
            </a:r>
            <a:endParaRPr kumimoji="0" lang="en-US"/>
          </a:p>
        </p:txBody>
      </p:sp>
      <p:sp>
        <p:nvSpPr>
          <p:cNvPr id="4" name="Date Placeholder 3"/>
          <p:cNvSpPr>
            <a:spLocks noGrp="1"/>
          </p:cNvSpPr>
          <p:nvPr>
            <p:ph type="dt" sz="half" idx="10"/>
          </p:nvPr>
        </p:nvSpPr>
        <p:spPr/>
        <p:txBody>
          <a:bodyPr/>
          <a:lstStyle>
            <a:extLst/>
          </a:lstStyle>
          <a:p>
            <a:fld id="{73105C84-C4DC-1C49-B2B1-893FAEAB4EE0}" type="datetimeFigureOut">
              <a:rPr lang="en-US" smtClean="0">
                <a:solidFill>
                  <a:srgbClr val="E7DEC9">
                    <a:shade val="50000"/>
                    <a:satMod val="200000"/>
                  </a:srgbClr>
                </a:solidFill>
              </a:rPr>
              <a:pPr/>
              <a:t>10-Feb-16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0C2CB9F7-9AA0-F44D-9923-903E92DDF7CC}"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908415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Click to edit Master text styles</a:t>
            </a:r>
          </a:p>
        </p:txBody>
      </p:sp>
      <p:sp>
        <p:nvSpPr>
          <p:cNvPr id="4" name="Date Placeholder 3"/>
          <p:cNvSpPr>
            <a:spLocks noGrp="1"/>
          </p:cNvSpPr>
          <p:nvPr>
            <p:ph type="dt" sz="half" idx="10"/>
          </p:nvPr>
        </p:nvSpPr>
        <p:spPr/>
        <p:txBody>
          <a:bodyPr/>
          <a:lstStyle>
            <a:extLst/>
          </a:lstStyle>
          <a:p>
            <a:fld id="{4251665B-C24A-4702-B522-6A4334602E03}" type="datetimeFigureOut">
              <a:rPr lang="en-US" smtClean="0">
                <a:solidFill>
                  <a:srgbClr val="E7DEC9">
                    <a:shade val="50000"/>
                    <a:satMod val="200000"/>
                  </a:srgbClr>
                </a:solidFill>
              </a:rPr>
              <a:pPr/>
              <a:t>10-Feb-16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5FD889E0-CAB2-4699-909D-B9A88D47ACB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defTabSz="457200"/>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defTabSz="457200"/>
            <a:endParaRPr lang="en-US">
              <a:solidFill>
                <a:prstClr val="black"/>
              </a:solidFill>
            </a:endParaRPr>
          </a:p>
        </p:txBody>
      </p:sp>
    </p:spTree>
    <p:extLst>
      <p:ext uri="{BB962C8B-B14F-4D97-AF65-F5344CB8AC3E}">
        <p14:creationId xmlns:p14="http://schemas.microsoft.com/office/powerpoint/2010/main" val="2683271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ar-SA"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Click to edit Master text styles</a:t>
            </a:r>
          </a:p>
          <a:p>
            <a:pPr lvl="1" eaLnBrk="1" latinLnBrk="0" hangingPunct="1"/>
            <a:r>
              <a:rPr lang="ar-SA" smtClean="0"/>
              <a:t>Second level</a:t>
            </a:r>
          </a:p>
          <a:p>
            <a:pPr lvl="2" eaLnBrk="1" latinLnBrk="0" hangingPunct="1"/>
            <a:r>
              <a:rPr lang="ar-SA" smtClean="0"/>
              <a:t>Third level</a:t>
            </a:r>
          </a:p>
          <a:p>
            <a:pPr lvl="3" eaLnBrk="1" latinLnBrk="0" hangingPunct="1"/>
            <a:r>
              <a:rPr lang="ar-SA" smtClean="0"/>
              <a:t>Fourth level</a:t>
            </a:r>
          </a:p>
          <a:p>
            <a:pPr lvl="4" eaLnBrk="1" latinLnBrk="0" hangingPunct="1"/>
            <a:r>
              <a:rPr lang="ar-SA"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Click to edit Master text styles</a:t>
            </a:r>
          </a:p>
          <a:p>
            <a:pPr lvl="1" eaLnBrk="1" latinLnBrk="0" hangingPunct="1"/>
            <a:r>
              <a:rPr lang="ar-SA" smtClean="0"/>
              <a:t>Second level</a:t>
            </a:r>
          </a:p>
          <a:p>
            <a:pPr lvl="2" eaLnBrk="1" latinLnBrk="0" hangingPunct="1"/>
            <a:r>
              <a:rPr lang="ar-SA" smtClean="0"/>
              <a:t>Third level</a:t>
            </a:r>
          </a:p>
          <a:p>
            <a:pPr lvl="3" eaLnBrk="1" latinLnBrk="0" hangingPunct="1"/>
            <a:r>
              <a:rPr lang="ar-SA" smtClean="0"/>
              <a:t>Fourth level</a:t>
            </a:r>
          </a:p>
          <a:p>
            <a:pPr lvl="4" eaLnBrk="1" latinLnBrk="0" hangingPunct="1"/>
            <a:r>
              <a:rPr lang="ar-SA" smtClean="0"/>
              <a:t>Fifth level</a:t>
            </a:r>
            <a:endParaRPr kumimoji="0" lang="en-US"/>
          </a:p>
        </p:txBody>
      </p:sp>
      <p:sp>
        <p:nvSpPr>
          <p:cNvPr id="5" name="Date Placeholder 4"/>
          <p:cNvSpPr>
            <a:spLocks noGrp="1"/>
          </p:cNvSpPr>
          <p:nvPr>
            <p:ph type="dt" sz="half" idx="10"/>
          </p:nvPr>
        </p:nvSpPr>
        <p:spPr/>
        <p:txBody>
          <a:bodyPr/>
          <a:lstStyle>
            <a:extLst/>
          </a:lstStyle>
          <a:p>
            <a:fld id="{73105C84-C4DC-1C49-B2B1-893FAEAB4EE0}" type="datetimeFigureOut">
              <a:rPr lang="en-US" smtClean="0">
                <a:solidFill>
                  <a:srgbClr val="E7DEC9">
                    <a:shade val="50000"/>
                    <a:satMod val="200000"/>
                  </a:srgbClr>
                </a:solidFill>
              </a:rPr>
              <a:pPr/>
              <a:t>10-Feb-16</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0C2CB9F7-9AA0-F44D-9923-903E92DDF7CC}"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180767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Click to edit Master text styles</a:t>
            </a:r>
          </a:p>
          <a:p>
            <a:pPr lvl="1" eaLnBrk="1" latinLnBrk="0" hangingPunct="1"/>
            <a:r>
              <a:rPr lang="ar-SA" smtClean="0"/>
              <a:t>Second level</a:t>
            </a:r>
          </a:p>
          <a:p>
            <a:pPr lvl="2" eaLnBrk="1" latinLnBrk="0" hangingPunct="1"/>
            <a:r>
              <a:rPr lang="ar-SA" smtClean="0"/>
              <a:t>Third level</a:t>
            </a:r>
          </a:p>
          <a:p>
            <a:pPr lvl="3" eaLnBrk="1" latinLnBrk="0" hangingPunct="1"/>
            <a:r>
              <a:rPr lang="ar-SA" smtClean="0"/>
              <a:t>Fourth level</a:t>
            </a:r>
          </a:p>
          <a:p>
            <a:pPr lvl="4" eaLnBrk="1" latinLnBrk="0" hangingPunct="1"/>
            <a:r>
              <a:rPr lang="ar-SA"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Click to edit Master text styles</a:t>
            </a:r>
          </a:p>
          <a:p>
            <a:pPr lvl="1" eaLnBrk="1" latinLnBrk="0" hangingPunct="1"/>
            <a:r>
              <a:rPr lang="ar-SA" smtClean="0"/>
              <a:t>Second level</a:t>
            </a:r>
          </a:p>
          <a:p>
            <a:pPr lvl="2" eaLnBrk="1" latinLnBrk="0" hangingPunct="1"/>
            <a:r>
              <a:rPr lang="ar-SA" smtClean="0"/>
              <a:t>Third level</a:t>
            </a:r>
          </a:p>
          <a:p>
            <a:pPr lvl="3" eaLnBrk="1" latinLnBrk="0" hangingPunct="1"/>
            <a:r>
              <a:rPr lang="ar-SA" smtClean="0"/>
              <a:t>Fourth level</a:t>
            </a:r>
          </a:p>
          <a:p>
            <a:pPr lvl="4" eaLnBrk="1" latinLnBrk="0" hangingPunct="1"/>
            <a:r>
              <a:rPr lang="ar-SA" smtClean="0"/>
              <a:t>Fifth level</a:t>
            </a:r>
            <a:endParaRPr kumimoji="0" lang="en-US"/>
          </a:p>
        </p:txBody>
      </p:sp>
      <p:sp>
        <p:nvSpPr>
          <p:cNvPr id="7" name="Date Placeholder 6"/>
          <p:cNvSpPr>
            <a:spLocks noGrp="1"/>
          </p:cNvSpPr>
          <p:nvPr>
            <p:ph type="dt" sz="half" idx="10"/>
          </p:nvPr>
        </p:nvSpPr>
        <p:spPr/>
        <p:txBody>
          <a:bodyPr/>
          <a:lstStyle>
            <a:extLst/>
          </a:lstStyle>
          <a:p>
            <a:fld id="{73105C84-C4DC-1C49-B2B1-893FAEAB4EE0}" type="datetimeFigureOut">
              <a:rPr lang="en-US" smtClean="0">
                <a:solidFill>
                  <a:srgbClr val="E7DEC9">
                    <a:shade val="50000"/>
                    <a:satMod val="200000"/>
                  </a:srgbClr>
                </a:solidFill>
              </a:rPr>
              <a:pPr/>
              <a:t>10-Feb-16</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0C2CB9F7-9AA0-F44D-9923-903E92DDF7CC}"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958523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ar-SA"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3105C84-C4DC-1C49-B2B1-893FAEAB4EE0}" type="datetimeFigureOut">
              <a:rPr lang="en-US" smtClean="0">
                <a:solidFill>
                  <a:srgbClr val="E7DEC9">
                    <a:shade val="50000"/>
                    <a:satMod val="200000"/>
                  </a:srgbClr>
                </a:solidFill>
              </a:rPr>
              <a:pPr/>
              <a:t>10-Feb-16</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0C2CB9F7-9AA0-F44D-9923-903E92DDF7CC}"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189975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a:solidFill>
                <a:prstClr val="white"/>
              </a:solidFill>
            </a:endParaRPr>
          </a:p>
        </p:txBody>
      </p:sp>
      <p:sp>
        <p:nvSpPr>
          <p:cNvPr id="2" name="Date Placeholder 1"/>
          <p:cNvSpPr>
            <a:spLocks noGrp="1"/>
          </p:cNvSpPr>
          <p:nvPr>
            <p:ph type="dt" sz="half" idx="10"/>
          </p:nvPr>
        </p:nvSpPr>
        <p:spPr/>
        <p:txBody>
          <a:bodyPr/>
          <a:lstStyle>
            <a:extLst/>
          </a:lstStyle>
          <a:p>
            <a:fld id="{73105C84-C4DC-1C49-B2B1-893FAEAB4EE0}" type="datetimeFigureOut">
              <a:rPr lang="en-US" smtClean="0">
                <a:solidFill>
                  <a:srgbClr val="E7DEC9">
                    <a:shade val="50000"/>
                    <a:satMod val="200000"/>
                  </a:srgbClr>
                </a:solidFill>
              </a:rPr>
              <a:pPr/>
              <a:t>10-Feb-16</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0C2CB9F7-9AA0-F44D-9923-903E92DDF7CC}"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a:solidFill>
                <a:prstClr val="white"/>
              </a:solidFill>
            </a:endParaRPr>
          </a:p>
        </p:txBody>
      </p:sp>
    </p:spTree>
    <p:extLst>
      <p:ext uri="{BB962C8B-B14F-4D97-AF65-F5344CB8AC3E}">
        <p14:creationId xmlns:p14="http://schemas.microsoft.com/office/powerpoint/2010/main" val="357214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Click to edit Master text styles</a:t>
            </a:r>
          </a:p>
          <a:p>
            <a:pPr lvl="1" eaLnBrk="1" latinLnBrk="0" hangingPunct="1"/>
            <a:r>
              <a:rPr lang="ar-SA" smtClean="0"/>
              <a:t>Second level</a:t>
            </a:r>
          </a:p>
          <a:p>
            <a:pPr lvl="2" eaLnBrk="1" latinLnBrk="0" hangingPunct="1"/>
            <a:r>
              <a:rPr lang="ar-SA" smtClean="0"/>
              <a:t>Third level</a:t>
            </a:r>
          </a:p>
          <a:p>
            <a:pPr lvl="3" eaLnBrk="1" latinLnBrk="0" hangingPunct="1"/>
            <a:r>
              <a:rPr lang="ar-SA" smtClean="0"/>
              <a:t>Fourth level</a:t>
            </a:r>
          </a:p>
          <a:p>
            <a:pPr lvl="4" eaLnBrk="1" latinLnBrk="0" hangingPunct="1"/>
            <a:r>
              <a:rPr lang="ar-SA" smtClean="0"/>
              <a:t>Fifth level</a:t>
            </a:r>
            <a:endParaRPr kumimoji="0" lang="en-US"/>
          </a:p>
        </p:txBody>
      </p:sp>
      <p:sp>
        <p:nvSpPr>
          <p:cNvPr id="5" name="Date Placeholder 4"/>
          <p:cNvSpPr>
            <a:spLocks noGrp="1"/>
          </p:cNvSpPr>
          <p:nvPr>
            <p:ph type="dt" sz="half" idx="10"/>
          </p:nvPr>
        </p:nvSpPr>
        <p:spPr/>
        <p:txBody>
          <a:bodyPr/>
          <a:lstStyle>
            <a:extLst/>
          </a:lstStyle>
          <a:p>
            <a:fld id="{73105C84-C4DC-1C49-B2B1-893FAEAB4EE0}" type="datetimeFigureOut">
              <a:rPr lang="en-US" smtClean="0">
                <a:solidFill>
                  <a:srgbClr val="E7DEC9">
                    <a:shade val="50000"/>
                    <a:satMod val="200000"/>
                  </a:srgbClr>
                </a:solidFill>
              </a:rPr>
              <a:pPr/>
              <a:t>10-Feb-16</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0C2CB9F7-9AA0-F44D-9923-903E92DDF7CC}"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816867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3E18C4-5425-404C-9816-7D2FB97171E4}" type="datetimeFigureOut">
              <a:rPr lang="en-US" smtClean="0"/>
              <a:pPr/>
              <a:t>10-Feb-16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8278C-1947-4C9A-8F53-A589807D582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73105C84-C4DC-1C49-B2B1-893FAEAB4EE0}" type="datetimeFigureOut">
              <a:rPr lang="en-US" smtClean="0">
                <a:solidFill>
                  <a:srgbClr val="E7DEC9">
                    <a:shade val="50000"/>
                    <a:satMod val="200000"/>
                  </a:srgbClr>
                </a:solidFill>
              </a:rPr>
              <a:pPr/>
              <a:t>10-Feb-16</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0C2CB9F7-9AA0-F44D-9923-903E92DDF7CC}"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defTabSz="457200">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a:solidFill>
                <a:prstClr val="white"/>
              </a:solidFill>
            </a:endParaRPr>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Click to edit Master text styles</a:t>
            </a:r>
          </a:p>
        </p:txBody>
      </p:sp>
    </p:spTree>
    <p:extLst>
      <p:ext uri="{BB962C8B-B14F-4D97-AF65-F5344CB8AC3E}">
        <p14:creationId xmlns:p14="http://schemas.microsoft.com/office/powerpoint/2010/main" val="2558399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ar-SA"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ar-SA" smtClean="0"/>
              <a:t>Click to edit Master text styles</a:t>
            </a:r>
          </a:p>
          <a:p>
            <a:pPr lvl="1" eaLnBrk="1" latinLnBrk="0" hangingPunct="1"/>
            <a:r>
              <a:rPr lang="ar-SA" smtClean="0"/>
              <a:t>Second level</a:t>
            </a:r>
          </a:p>
          <a:p>
            <a:pPr lvl="2" eaLnBrk="1" latinLnBrk="0" hangingPunct="1"/>
            <a:r>
              <a:rPr lang="ar-SA" smtClean="0"/>
              <a:t>Third level</a:t>
            </a:r>
          </a:p>
          <a:p>
            <a:pPr lvl="3" eaLnBrk="1" latinLnBrk="0" hangingPunct="1"/>
            <a:r>
              <a:rPr lang="ar-SA" smtClean="0"/>
              <a:t>Fourth level</a:t>
            </a:r>
          </a:p>
          <a:p>
            <a:pPr lvl="4" eaLnBrk="1" latinLnBrk="0" hangingPunct="1"/>
            <a:r>
              <a:rPr lang="ar-SA" smtClean="0"/>
              <a:t>Fifth level</a:t>
            </a:r>
            <a:endParaRPr kumimoji="0" lang="en-US"/>
          </a:p>
        </p:txBody>
      </p:sp>
      <p:sp>
        <p:nvSpPr>
          <p:cNvPr id="4" name="Date Placeholder 3"/>
          <p:cNvSpPr>
            <a:spLocks noGrp="1"/>
          </p:cNvSpPr>
          <p:nvPr>
            <p:ph type="dt" sz="half" idx="10"/>
          </p:nvPr>
        </p:nvSpPr>
        <p:spPr/>
        <p:txBody>
          <a:bodyPr/>
          <a:lstStyle>
            <a:extLst/>
          </a:lstStyle>
          <a:p>
            <a:fld id="{73105C84-C4DC-1C49-B2B1-893FAEAB4EE0}" type="datetimeFigureOut">
              <a:rPr lang="en-US" smtClean="0">
                <a:solidFill>
                  <a:srgbClr val="E7DEC9">
                    <a:shade val="50000"/>
                    <a:satMod val="200000"/>
                  </a:srgbClr>
                </a:solidFill>
              </a:rPr>
              <a:pPr/>
              <a:t>10-Feb-16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0C2CB9F7-9AA0-F44D-9923-903E92DDF7CC}"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139386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ar-SA"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Click to edit Master text styles</a:t>
            </a:r>
          </a:p>
          <a:p>
            <a:pPr lvl="1" eaLnBrk="1" latinLnBrk="0" hangingPunct="1"/>
            <a:r>
              <a:rPr lang="ar-SA" smtClean="0"/>
              <a:t>Second level</a:t>
            </a:r>
          </a:p>
          <a:p>
            <a:pPr lvl="2" eaLnBrk="1" latinLnBrk="0" hangingPunct="1"/>
            <a:r>
              <a:rPr lang="ar-SA" smtClean="0"/>
              <a:t>Third level</a:t>
            </a:r>
          </a:p>
          <a:p>
            <a:pPr lvl="3" eaLnBrk="1" latinLnBrk="0" hangingPunct="1"/>
            <a:r>
              <a:rPr lang="ar-SA" smtClean="0"/>
              <a:t>Fourth level</a:t>
            </a:r>
          </a:p>
          <a:p>
            <a:pPr lvl="4" eaLnBrk="1" latinLnBrk="0" hangingPunct="1"/>
            <a:r>
              <a:rPr lang="ar-SA" smtClean="0"/>
              <a:t>Fifth level</a:t>
            </a:r>
            <a:endParaRPr kumimoji="0" lang="en-US"/>
          </a:p>
        </p:txBody>
      </p:sp>
      <p:sp>
        <p:nvSpPr>
          <p:cNvPr id="4" name="Date Placeholder 3"/>
          <p:cNvSpPr>
            <a:spLocks noGrp="1"/>
          </p:cNvSpPr>
          <p:nvPr>
            <p:ph type="dt" sz="half" idx="10"/>
          </p:nvPr>
        </p:nvSpPr>
        <p:spPr/>
        <p:txBody>
          <a:bodyPr/>
          <a:lstStyle>
            <a:extLst/>
          </a:lstStyle>
          <a:p>
            <a:fld id="{73105C84-C4DC-1C49-B2B1-893FAEAB4EE0}" type="datetimeFigureOut">
              <a:rPr lang="en-US" smtClean="0">
                <a:solidFill>
                  <a:srgbClr val="E7DEC9">
                    <a:shade val="50000"/>
                    <a:satMod val="200000"/>
                  </a:srgbClr>
                </a:solidFill>
              </a:rPr>
              <a:pPr/>
              <a:t>10-Feb-16</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0C2CB9F7-9AA0-F44D-9923-903E92DDF7CC}"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350322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3E18C4-5425-404C-9816-7D2FB97171E4}" type="datetimeFigureOut">
              <a:rPr lang="en-US" smtClean="0"/>
              <a:pPr/>
              <a:t>10-Feb-16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8278C-1947-4C9A-8F53-A589807D58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3E18C4-5425-404C-9816-7D2FB97171E4}" type="datetimeFigureOut">
              <a:rPr lang="en-US" smtClean="0"/>
              <a:pPr/>
              <a:t>10-Feb-16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8278C-1947-4C9A-8F53-A589807D58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3E18C4-5425-404C-9816-7D2FB97171E4}" type="datetimeFigureOut">
              <a:rPr lang="en-US" smtClean="0"/>
              <a:pPr/>
              <a:t>10-Feb-16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88278C-1947-4C9A-8F53-A589807D58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3E18C4-5425-404C-9816-7D2FB97171E4}" type="datetimeFigureOut">
              <a:rPr lang="en-US" smtClean="0"/>
              <a:pPr/>
              <a:t>10-Feb-16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88278C-1947-4C9A-8F53-A589807D58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3E18C4-5425-404C-9816-7D2FB97171E4}" type="datetimeFigureOut">
              <a:rPr lang="en-US" smtClean="0"/>
              <a:pPr/>
              <a:t>10-Feb-16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88278C-1947-4C9A-8F53-A589807D58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3E18C4-5425-404C-9816-7D2FB97171E4}" type="datetimeFigureOut">
              <a:rPr lang="en-US" smtClean="0"/>
              <a:pPr/>
              <a:t>10-Feb-16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8278C-1947-4C9A-8F53-A589807D5829}"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33E18C4-5425-404C-9816-7D2FB97171E4}" type="datetimeFigureOut">
              <a:rPr lang="en-US" smtClean="0"/>
              <a:pPr/>
              <a:t>10-Feb-16</a:t>
            </a:fld>
            <a:endParaRPr lang="en-US"/>
          </a:p>
        </p:txBody>
      </p:sp>
      <p:sp>
        <p:nvSpPr>
          <p:cNvPr id="9" name="Slide Number Placeholder 8"/>
          <p:cNvSpPr>
            <a:spLocks noGrp="1"/>
          </p:cNvSpPr>
          <p:nvPr>
            <p:ph type="sldNum" sz="quarter" idx="11"/>
          </p:nvPr>
        </p:nvSpPr>
        <p:spPr/>
        <p:txBody>
          <a:bodyPr/>
          <a:lstStyle/>
          <a:p>
            <a:fld id="{D588278C-1947-4C9A-8F53-A589807D5829}"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E938E53-1F99-41AF-AA12-6EEC92398529}"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68AD46F-8234-4845-AB49-545C966B5E27}" type="datetimeFigureOut">
              <a:rPr lang="en-US" smtClean="0"/>
              <a:pPr/>
              <a:t>10-Feb-16</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Click to edit Master text styles</a:t>
            </a:r>
          </a:p>
          <a:p>
            <a:pPr lvl="1" eaLnBrk="1" latinLnBrk="0" hangingPunct="1"/>
            <a:r>
              <a:rPr kumimoji="0" lang="ar-SA" smtClean="0"/>
              <a:t>Second level</a:t>
            </a:r>
          </a:p>
          <a:p>
            <a:pPr lvl="2" eaLnBrk="1" latinLnBrk="0" hangingPunct="1"/>
            <a:r>
              <a:rPr kumimoji="0" lang="ar-SA" smtClean="0"/>
              <a:t>Third level</a:t>
            </a:r>
          </a:p>
          <a:p>
            <a:pPr lvl="3" eaLnBrk="1" latinLnBrk="0" hangingPunct="1"/>
            <a:r>
              <a:rPr kumimoji="0" lang="ar-SA" smtClean="0"/>
              <a:t>Fourth level</a:t>
            </a:r>
          </a:p>
          <a:p>
            <a:pPr lvl="4" eaLnBrk="1" latinLnBrk="0" hangingPunct="1"/>
            <a:r>
              <a:rPr kumimoji="0" lang="ar-SA"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defTabSz="457200"/>
            <a:fld id="{73105C84-C4DC-1C49-B2B1-893FAEAB4EE0}" type="datetimeFigureOut">
              <a:rPr lang="en-US" smtClean="0">
                <a:solidFill>
                  <a:srgbClr val="E7DEC9">
                    <a:shade val="50000"/>
                    <a:satMod val="200000"/>
                  </a:srgbClr>
                </a:solidFill>
              </a:rPr>
              <a:pPr defTabSz="457200"/>
              <a:t>10-Feb-16</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defTabSz="457200"/>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defTabSz="457200"/>
            <a:fld id="{0C2CB9F7-9AA0-F44D-9923-903E92DDF7CC}" type="slidenum">
              <a:rPr lang="en-US" smtClean="0">
                <a:solidFill>
                  <a:srgbClr val="E7DEC9">
                    <a:shade val="50000"/>
                    <a:satMod val="200000"/>
                  </a:srgbClr>
                </a:solidFill>
              </a:rPr>
              <a:pPr defTabSz="457200"/>
              <a:t>‹#›</a:t>
            </a:fld>
            <a:endParaRPr lang="en-US">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a:solidFill>
                <a:prstClr val="white"/>
              </a:solidFill>
            </a:endParaRPr>
          </a:p>
        </p:txBody>
      </p:sp>
    </p:spTree>
    <p:extLst>
      <p:ext uri="{BB962C8B-B14F-4D97-AF65-F5344CB8AC3E}">
        <p14:creationId xmlns:p14="http://schemas.microsoft.com/office/powerpoint/2010/main" val="359928304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8760"/>
            <a:ext cx="7543800" cy="2593975"/>
          </a:xfrm>
        </p:spPr>
        <p:txBody>
          <a:bodyPr/>
          <a:lstStyle/>
          <a:p>
            <a:r>
              <a:rPr lang="ar-AE" b="1" dirty="0" smtClean="0"/>
              <a:t>خطوات إعداد البحث العلمي</a:t>
            </a:r>
            <a:endParaRPr lang="en-US" b="1" dirty="0"/>
          </a:p>
        </p:txBody>
      </p:sp>
      <p:sp>
        <p:nvSpPr>
          <p:cNvPr id="3" name="Subtitle 2"/>
          <p:cNvSpPr>
            <a:spLocks noGrp="1"/>
          </p:cNvSpPr>
          <p:nvPr>
            <p:ph type="subTitle" idx="1"/>
          </p:nvPr>
        </p:nvSpPr>
        <p:spPr>
          <a:xfrm>
            <a:off x="990560" y="3802360"/>
            <a:ext cx="6461760" cy="1066800"/>
          </a:xfrm>
        </p:spPr>
        <p:txBody>
          <a:bodyPr>
            <a:noAutofit/>
          </a:bodyPr>
          <a:lstStyle/>
          <a:p>
            <a:pPr algn="ctr"/>
            <a:r>
              <a:rPr lang="ar-AE" sz="1800" b="1" dirty="0" smtClean="0">
                <a:solidFill>
                  <a:schemeClr val="bg2">
                    <a:lumMod val="25000"/>
                  </a:schemeClr>
                </a:solidFill>
              </a:rPr>
              <a:t>د. سالم الجندي</a:t>
            </a:r>
          </a:p>
          <a:p>
            <a:pPr algn="ctr"/>
            <a:endParaRPr lang="ar-AE" sz="1800" b="1" u="sng" dirty="0" smtClean="0">
              <a:solidFill>
                <a:schemeClr val="bg2">
                  <a:lumMod val="25000"/>
                </a:schemeClr>
              </a:solidFill>
              <a:effectLst>
                <a:outerShdw blurRad="38100" dist="38100" dir="2700000" algn="tl">
                  <a:srgbClr val="000000">
                    <a:alpha val="43137"/>
                  </a:srgbClr>
                </a:outerShdw>
              </a:effectLst>
            </a:endParaRPr>
          </a:p>
          <a:p>
            <a:pPr algn="ctr"/>
            <a:endParaRPr lang="en-US" sz="1800" b="1" u="sng" dirty="0" smtClean="0">
              <a:solidFill>
                <a:schemeClr val="bg2">
                  <a:lumMod val="25000"/>
                </a:schemeClr>
              </a:solidFill>
              <a:effectLst>
                <a:outerShdw blurRad="38100" dist="38100" dir="2700000" algn="tl">
                  <a:srgbClr val="000000">
                    <a:alpha val="43137"/>
                  </a:srgbClr>
                </a:outerShdw>
              </a:effectLst>
            </a:endParaRPr>
          </a:p>
          <a:p>
            <a:pPr algn="ctr"/>
            <a:endParaRPr lang="en-US" sz="1800" b="1" u="sng" dirty="0" smtClean="0">
              <a:solidFill>
                <a:schemeClr val="bg2">
                  <a:lumMod val="25000"/>
                </a:schemeClr>
              </a:solidFill>
              <a:effectLst>
                <a:outerShdw blurRad="38100" dist="38100" dir="2700000" algn="tl">
                  <a:srgbClr val="000000">
                    <a:alpha val="43137"/>
                  </a:srgbClr>
                </a:outerShdw>
              </a:effectLst>
            </a:endParaRPr>
          </a:p>
          <a:p>
            <a:pPr algn="ctr"/>
            <a:endParaRPr lang="en-US" sz="1800" b="1" u="sng" dirty="0">
              <a:solidFill>
                <a:schemeClr val="bg2">
                  <a:lumMod val="25000"/>
                </a:schemeClr>
              </a:solidFill>
              <a:effectLst>
                <a:outerShdw blurRad="38100" dist="38100" dir="2700000" algn="tl">
                  <a:srgbClr val="000000">
                    <a:alpha val="43137"/>
                  </a:srgbClr>
                </a:outerShdw>
              </a:effectLst>
            </a:endParaRPr>
          </a:p>
        </p:txBody>
      </p:sp>
      <p:sp>
        <p:nvSpPr>
          <p:cNvPr id="4" name="TextBox 3"/>
          <p:cNvSpPr txBox="1"/>
          <p:nvPr/>
        </p:nvSpPr>
        <p:spPr>
          <a:xfrm>
            <a:off x="3203848" y="214290"/>
            <a:ext cx="5214974" cy="1338828"/>
          </a:xfrm>
          <a:prstGeom prst="rect">
            <a:avLst/>
          </a:prstGeom>
          <a:noFill/>
        </p:spPr>
        <p:txBody>
          <a:bodyPr wrap="square" rtlCol="0">
            <a:spAutoFit/>
          </a:bodyPr>
          <a:lstStyle/>
          <a:p>
            <a:pPr algn="r" rtl="1">
              <a:lnSpc>
                <a:spcPct val="150000"/>
              </a:lnSpc>
            </a:pPr>
            <a:r>
              <a:rPr lang="ar-AE" b="1" dirty="0" smtClean="0">
                <a:solidFill>
                  <a:schemeClr val="bg2">
                    <a:lumMod val="25000"/>
                  </a:schemeClr>
                </a:solidFill>
              </a:rPr>
              <a:t>جامعة العين للعلوم والتكنولوجيا</a:t>
            </a:r>
          </a:p>
          <a:p>
            <a:pPr algn="r" rtl="1">
              <a:lnSpc>
                <a:spcPct val="150000"/>
              </a:lnSpc>
            </a:pPr>
            <a:r>
              <a:rPr lang="ar-AE" b="1" dirty="0" smtClean="0">
                <a:solidFill>
                  <a:schemeClr val="bg2">
                    <a:lumMod val="25000"/>
                  </a:schemeClr>
                </a:solidFill>
              </a:rPr>
              <a:t>وحدة المتطلبات العامة</a:t>
            </a:r>
          </a:p>
          <a:p>
            <a:pPr algn="r" rtl="1">
              <a:lnSpc>
                <a:spcPct val="150000"/>
              </a:lnSpc>
            </a:pPr>
            <a:r>
              <a:rPr lang="ar-AE" b="1" dirty="0" smtClean="0">
                <a:solidFill>
                  <a:schemeClr val="bg2">
                    <a:lumMod val="25000"/>
                  </a:schemeClr>
                </a:solidFill>
              </a:rPr>
              <a:t>مساق مهارات البحث العلمي</a:t>
            </a:r>
            <a:endParaRPr lang="en-US" b="1" dirty="0">
              <a:solidFill>
                <a:schemeClr val="bg2">
                  <a:lumMod val="25000"/>
                </a:schemeClr>
              </a:solidFill>
            </a:endParaRPr>
          </a:p>
        </p:txBody>
      </p:sp>
      <p:pic>
        <p:nvPicPr>
          <p:cNvPr id="1026" name="Picture 2" descr="logo"/>
          <p:cNvPicPr>
            <a:picLocks noChangeAspect="1" noChangeArrowheads="1"/>
          </p:cNvPicPr>
          <p:nvPr/>
        </p:nvPicPr>
        <p:blipFill>
          <a:blip r:embed="rId2"/>
          <a:srcRect/>
          <a:stretch>
            <a:fillRect/>
          </a:stretch>
        </p:blipFill>
        <p:spPr bwMode="auto">
          <a:xfrm>
            <a:off x="3059832" y="153757"/>
            <a:ext cx="2599116" cy="1655782"/>
          </a:xfrm>
          <a:prstGeom prst="rect">
            <a:avLst/>
          </a:prstGeom>
          <a:noFill/>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9200" y="55813"/>
            <a:ext cx="1851670" cy="185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289" y="1885454"/>
            <a:ext cx="1039491" cy="103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44802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AE" b="1" dirty="0" smtClean="0">
                <a:solidFill>
                  <a:srgbClr val="002060"/>
                </a:solidFill>
              </a:rPr>
              <a:t>النتائج:</a:t>
            </a:r>
            <a:endParaRPr lang="en-US" b="1" dirty="0">
              <a:solidFill>
                <a:srgbClr val="002060"/>
              </a:solidFill>
            </a:endParaRPr>
          </a:p>
        </p:txBody>
      </p:sp>
      <p:sp>
        <p:nvSpPr>
          <p:cNvPr id="3" name="Content Placeholder 2"/>
          <p:cNvSpPr>
            <a:spLocks noGrp="1"/>
          </p:cNvSpPr>
          <p:nvPr>
            <p:ph idx="1"/>
          </p:nvPr>
        </p:nvSpPr>
        <p:spPr>
          <a:xfrm>
            <a:off x="251520" y="1556792"/>
            <a:ext cx="7941568" cy="5112568"/>
          </a:xfrm>
        </p:spPr>
        <p:txBody>
          <a:bodyPr>
            <a:normAutofit/>
          </a:bodyPr>
          <a:lstStyle/>
          <a:p>
            <a:pPr marL="0" indent="0" algn="just" rtl="1">
              <a:lnSpc>
                <a:spcPct val="120000"/>
              </a:lnSpc>
              <a:buNone/>
            </a:pPr>
            <a:r>
              <a:rPr lang="ar-AE" sz="2400" b="1" dirty="0" smtClean="0">
                <a:solidFill>
                  <a:schemeClr val="bg2">
                    <a:lumMod val="50000"/>
                  </a:schemeClr>
                </a:solidFill>
              </a:rPr>
              <a:t>ما هو مفهوم النتائج؟ </a:t>
            </a:r>
          </a:p>
          <a:p>
            <a:pPr marL="0" indent="0" algn="just" rtl="1">
              <a:lnSpc>
                <a:spcPct val="120000"/>
              </a:lnSpc>
              <a:buNone/>
            </a:pPr>
            <a:r>
              <a:rPr lang="ar-AE" b="1" dirty="0" smtClean="0"/>
              <a:t>هي الحصيلة الطبيعية لنقد المعلومات وتحليلها, وتجمع عادةً بشكل نقاط وفي نهاية البحث</a:t>
            </a:r>
            <a:r>
              <a:rPr lang="ar-AE" b="1" dirty="0" smtClean="0"/>
              <a:t>.</a:t>
            </a:r>
            <a:endParaRPr lang="ar-AE" dirty="0"/>
          </a:p>
          <a:p>
            <a:pPr marL="0" indent="0" algn="just" rtl="1">
              <a:lnSpc>
                <a:spcPct val="120000"/>
              </a:lnSpc>
              <a:buNone/>
            </a:pPr>
            <a:r>
              <a:rPr lang="ar-AE" sz="2800" b="1" dirty="0" smtClean="0">
                <a:solidFill>
                  <a:schemeClr val="bg2">
                    <a:lumMod val="50000"/>
                  </a:schemeClr>
                </a:solidFill>
              </a:rPr>
              <a:t>ما هي النتائج التي يجب على الباحث أن ينتبه لها ؟</a:t>
            </a:r>
          </a:p>
          <a:p>
            <a:pPr marL="0" indent="0" algn="just" rtl="1">
              <a:lnSpc>
                <a:spcPct val="120000"/>
              </a:lnSpc>
              <a:buNone/>
            </a:pPr>
            <a:r>
              <a:rPr lang="ar-AE" dirty="0" smtClean="0"/>
              <a:t>1</a:t>
            </a:r>
            <a:r>
              <a:rPr lang="ar-AE" b="1" dirty="0" smtClean="0"/>
              <a:t>- أن تنسجم النتائج مع الفرضيات التي وضعها في بداية بحثه.</a:t>
            </a:r>
          </a:p>
          <a:p>
            <a:pPr marL="0" indent="0" algn="just" rtl="1">
              <a:lnSpc>
                <a:spcPct val="120000"/>
              </a:lnSpc>
              <a:buNone/>
            </a:pPr>
            <a:r>
              <a:rPr lang="ar-AE" b="1" dirty="0" smtClean="0"/>
              <a:t>2- أن تجمع في نهاية البحث وبمعزل عن تحليل المعلومات الرقمية               </a:t>
            </a:r>
          </a:p>
          <a:p>
            <a:pPr marL="0" indent="0" algn="just" rtl="1">
              <a:lnSpc>
                <a:spcPct val="120000"/>
              </a:lnSpc>
              <a:buNone/>
            </a:pPr>
            <a:r>
              <a:rPr lang="ar-AE" b="1" dirty="0" smtClean="0"/>
              <a:t>    الإحصائية والإنشائية.</a:t>
            </a:r>
          </a:p>
          <a:p>
            <a:pPr marL="0" indent="0" algn="just" rtl="1">
              <a:lnSpc>
                <a:spcPct val="120000"/>
              </a:lnSpc>
              <a:buNone/>
            </a:pPr>
            <a:r>
              <a:rPr lang="ar-AE" b="1" dirty="0" smtClean="0"/>
              <a:t>3- أن يكون عدد الاستنتاجات معقولاً.</a:t>
            </a:r>
          </a:p>
          <a:p>
            <a:pPr marL="0" indent="0" algn="just" rtl="1">
              <a:lnSpc>
                <a:spcPct val="120000"/>
              </a:lnSpc>
              <a:buNone/>
            </a:pPr>
            <a:r>
              <a:rPr lang="ar-AE" b="1" dirty="0" smtClean="0"/>
              <a:t>4- وضع التوصيات أو المقترحات</a:t>
            </a:r>
            <a:r>
              <a:rPr lang="ar-AE" dirty="0" smtClean="0"/>
              <a:t>.</a:t>
            </a:r>
          </a:p>
        </p:txBody>
      </p:sp>
    </p:spTree>
    <p:extLst>
      <p:ext uri="{BB962C8B-B14F-4D97-AF65-F5344CB8AC3E}">
        <p14:creationId xmlns:p14="http://schemas.microsoft.com/office/powerpoint/2010/main" val="90162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44810098"/>
              </p:ext>
            </p:extLst>
          </p:nvPr>
        </p:nvGraphicFramePr>
        <p:xfrm>
          <a:off x="1187624" y="134076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042" y="574923"/>
            <a:ext cx="2491766" cy="2782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34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a:lstStyle/>
          <a:p>
            <a:pPr algn="ctr"/>
            <a:r>
              <a:rPr lang="ar-AE"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bg1">
                      <a:alpha val="60000"/>
                    </a:schemeClr>
                  </a:glow>
                  <a:outerShdw blurRad="75057" dist="38100" dir="5400000" sy="-20000" rotWithShape="0">
                    <a:prstClr val="black">
                      <a:alpha val="25000"/>
                    </a:prstClr>
                  </a:outerShdw>
                </a:effectLst>
                <a:latin typeface="Times New Roman" pitchFamily="18" charset="0"/>
                <a:cs typeface="Times New Roman" pitchFamily="18" charset="0"/>
              </a:rPr>
              <a:t>خطوات إعداد البحث العلمي </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bg1">
                    <a:alpha val="60000"/>
                  </a:schemeClr>
                </a:glow>
                <a:outerShdw blurRad="75057" dist="38100" dir="5400000" sy="-20000" rotWithShape="0">
                  <a:prstClr val="black">
                    <a:alpha val="25000"/>
                  </a:prstClr>
                </a:outerShdw>
              </a:effectLst>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A20136E-758D-455B-B16B-CCE02DABF7B1}" type="slidenum">
              <a:rPr lang="en-US" smtClean="0"/>
              <a:pPr/>
              <a:t>12</a:t>
            </a:fld>
            <a:endParaRPr lang="en-US"/>
          </a:p>
        </p:txBody>
      </p:sp>
      <p:graphicFrame>
        <p:nvGraphicFramePr>
          <p:cNvPr id="4" name="Diagram 3"/>
          <p:cNvGraphicFramePr/>
          <p:nvPr>
            <p:extLst>
              <p:ext uri="{D42A27DB-BD31-4B8C-83A1-F6EECF244321}">
                <p14:modId xmlns:p14="http://schemas.microsoft.com/office/powerpoint/2010/main" val="360613409"/>
              </p:ext>
            </p:extLst>
          </p:nvPr>
        </p:nvGraphicFramePr>
        <p:xfrm>
          <a:off x="1676400" y="18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0339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AE" b="1" dirty="0" smtClean="0">
                <a:solidFill>
                  <a:schemeClr val="bg2">
                    <a:lumMod val="50000"/>
                  </a:schemeClr>
                </a:solidFill>
              </a:rPr>
              <a:t>كتابة تقرير البحث</a:t>
            </a:r>
            <a:endParaRPr lang="en-US" b="1" dirty="0">
              <a:solidFill>
                <a:schemeClr val="bg2">
                  <a:lumMod val="50000"/>
                </a:schemeClr>
              </a:solidFill>
            </a:endParaRPr>
          </a:p>
        </p:txBody>
      </p:sp>
      <p:sp>
        <p:nvSpPr>
          <p:cNvPr id="3" name="Content Placeholder 2"/>
          <p:cNvSpPr>
            <a:spLocks noGrp="1"/>
          </p:cNvSpPr>
          <p:nvPr>
            <p:ph idx="1"/>
          </p:nvPr>
        </p:nvSpPr>
        <p:spPr>
          <a:xfrm>
            <a:off x="-36512" y="1600203"/>
            <a:ext cx="8229600" cy="1900236"/>
          </a:xfrm>
        </p:spPr>
        <p:txBody>
          <a:bodyPr/>
          <a:lstStyle/>
          <a:p>
            <a:pPr algn="r" rtl="1"/>
            <a:r>
              <a:rPr lang="ar-AE" b="1" dirty="0">
                <a:effectLst>
                  <a:outerShdw blurRad="38100" dist="38100" dir="2700000" algn="tl">
                    <a:srgbClr val="000000">
                      <a:alpha val="43137"/>
                    </a:srgbClr>
                  </a:outerShdw>
                </a:effectLst>
              </a:rPr>
              <a:t>ت</a:t>
            </a:r>
            <a:r>
              <a:rPr lang="ar-AE" b="1" dirty="0" smtClean="0">
                <a:effectLst>
                  <a:outerShdw blurRad="38100" dist="38100" dir="2700000" algn="tl">
                    <a:srgbClr val="000000">
                      <a:alpha val="43137"/>
                    </a:srgbClr>
                  </a:outerShdw>
                </a:effectLst>
              </a:rPr>
              <a:t>شمل كتابة تقرير البحث على جانبين أساسيين هما:</a:t>
            </a:r>
          </a:p>
          <a:p>
            <a:pPr marL="514350" indent="-514350" algn="r" rtl="1">
              <a:buFont typeface="+mj-lt"/>
              <a:buAutoNum type="arabicPeriod"/>
            </a:pPr>
            <a:r>
              <a:rPr lang="ar-AE" b="1" dirty="0" smtClean="0"/>
              <a:t>إعداد وكتابة مسودات البحث .</a:t>
            </a:r>
          </a:p>
          <a:p>
            <a:pPr marL="514350" indent="-514350" algn="r" rtl="1">
              <a:buFont typeface="+mj-lt"/>
              <a:buAutoNum type="arabicPeriod"/>
            </a:pPr>
            <a:r>
              <a:rPr lang="ar-AE" b="1" dirty="0" smtClean="0"/>
              <a:t>الشكل النهائي للبحث.</a:t>
            </a:r>
            <a:endParaRPr lang="en-US" b="1" dirty="0"/>
          </a:p>
        </p:txBody>
      </p:sp>
      <p:sp>
        <p:nvSpPr>
          <p:cNvPr id="4" name="TextBox 3"/>
          <p:cNvSpPr txBox="1"/>
          <p:nvPr/>
        </p:nvSpPr>
        <p:spPr>
          <a:xfrm>
            <a:off x="-36512" y="3429000"/>
            <a:ext cx="8358246" cy="2677656"/>
          </a:xfrm>
          <a:prstGeom prst="rect">
            <a:avLst/>
          </a:prstGeom>
          <a:noFill/>
        </p:spPr>
        <p:txBody>
          <a:bodyPr wrap="square" rtlCol="0">
            <a:spAutoFit/>
          </a:bodyPr>
          <a:lstStyle/>
          <a:p>
            <a:pPr algn="r" rtl="1"/>
            <a:r>
              <a:rPr lang="ar-AE" sz="2800" b="1" dirty="0" smtClean="0"/>
              <a:t>تحتاج مسودات البحث إلى تنظيم المعلومات في أقسام وفصول، وإضافة مقدمات لبعض الأجزاء ،وفقرات البحث، وربط الأفكار، والفقرات تكون بشكل منظم ومقبول. </a:t>
            </a:r>
          </a:p>
          <a:p>
            <a:pPr algn="r" rtl="1"/>
            <a:endParaRPr lang="ar-AE" sz="2800" b="1" dirty="0" smtClean="0"/>
          </a:p>
          <a:p>
            <a:pPr algn="r" rtl="1"/>
            <a:r>
              <a:rPr lang="ar-AE" sz="2800" b="1" dirty="0" smtClean="0"/>
              <a:t>يجب على الباحث في مسودات البحث إعادة أماكن الهوامش والمصادر بحيث يقوم بترقيمها او إعطاءها إشارات</a:t>
            </a:r>
            <a:r>
              <a:rPr lang="ar-AE" sz="2800" b="1" dirty="0" smtClean="0"/>
              <a:t>.</a:t>
            </a:r>
            <a:endParaRPr lang="ar-AE" sz="2800" b="1"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8410"/>
            <a:ext cx="2987824" cy="218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707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down)">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857240"/>
            <a:ext cx="8229600" cy="1143000"/>
          </a:xfrm>
        </p:spPr>
        <p:txBody>
          <a:bodyPr>
            <a:noAutofit/>
          </a:bodyPr>
          <a:lstStyle/>
          <a:p>
            <a:pPr algn="r"/>
            <a:r>
              <a:rPr lang="ar-AE" sz="4000" b="1" dirty="0" smtClean="0">
                <a:solidFill>
                  <a:schemeClr val="bg2">
                    <a:lumMod val="50000"/>
                  </a:schemeClr>
                </a:solidFill>
                <a:effectLst>
                  <a:outerShdw blurRad="38100" dist="38100" dir="2700000" algn="tl">
                    <a:srgbClr val="000000">
                      <a:alpha val="43137"/>
                    </a:srgbClr>
                  </a:outerShdw>
                </a:effectLst>
              </a:rPr>
              <a:t>فوائد كتابة مسودة البحث قبل وضعه في شكل نهائي:</a:t>
            </a:r>
            <a:r>
              <a:rPr lang="ar-AE" sz="4800" b="1" dirty="0" smtClean="0">
                <a:solidFill>
                  <a:schemeClr val="bg2">
                    <a:lumMod val="50000"/>
                  </a:schemeClr>
                </a:solidFill>
                <a:effectLst>
                  <a:outerShdw blurRad="38100" dist="38100" dir="2700000" algn="tl">
                    <a:srgbClr val="000000">
                      <a:alpha val="43137"/>
                    </a:srgbClr>
                  </a:outerShdw>
                </a:effectLst>
              </a:rPr>
              <a:t/>
            </a:r>
            <a:br>
              <a:rPr lang="ar-AE" sz="4800" b="1" dirty="0" smtClean="0">
                <a:solidFill>
                  <a:schemeClr val="bg2">
                    <a:lumMod val="50000"/>
                  </a:schemeClr>
                </a:solidFill>
                <a:effectLst>
                  <a:outerShdw blurRad="38100" dist="38100" dir="2700000" algn="tl">
                    <a:srgbClr val="000000">
                      <a:alpha val="43137"/>
                    </a:srgbClr>
                  </a:outerShdw>
                </a:effectLst>
              </a:rPr>
            </a:br>
            <a:endParaRPr lang="en-US" sz="4800" b="1" dirty="0">
              <a:solidFill>
                <a:schemeClr val="bg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99592" y="1772816"/>
            <a:ext cx="6645424" cy="4032448"/>
          </a:xfrm>
          <a:solidFill>
            <a:schemeClr val="bg1">
              <a:lumMod val="95000"/>
            </a:schemeClr>
          </a:solidFill>
          <a:ln w="38100">
            <a:solidFill>
              <a:schemeClr val="accent1"/>
            </a:solidFill>
          </a:ln>
        </p:spPr>
        <p:txBody>
          <a:bodyPr>
            <a:noAutofit/>
          </a:bodyPr>
          <a:lstStyle/>
          <a:p>
            <a:pPr algn="r" rtl="1"/>
            <a:r>
              <a:rPr lang="ar-AE" sz="3200" dirty="0" smtClean="0"/>
              <a:t>إعطاء صورة تقريبية للبحث النهائي.</a:t>
            </a:r>
          </a:p>
          <a:p>
            <a:pPr algn="r" rtl="1"/>
            <a:r>
              <a:rPr lang="ar-AE" sz="3200" dirty="0" smtClean="0"/>
              <a:t>إدراك الباحث من خلال المسودة ماهو ناقص في بحثه.</a:t>
            </a:r>
          </a:p>
          <a:p>
            <a:pPr algn="r" rtl="1"/>
            <a:r>
              <a:rPr lang="ar-AE" sz="3200" dirty="0" smtClean="0"/>
              <a:t>ما يجب على الباحث اختصاره أو زيادته.</a:t>
            </a:r>
          </a:p>
          <a:p>
            <a:r>
              <a:rPr lang="ar-AE" sz="3200" dirty="0" smtClean="0"/>
              <a:t>ما يمكن اقتباسه من مصادر أخرى</a:t>
            </a:r>
            <a:r>
              <a:rPr lang="ar-AE" sz="3200" dirty="0"/>
              <a:t>. وما يجب أن يعتمده بأسلوبه وقلمه.</a:t>
            </a:r>
            <a:endParaRPr lang="en-US" sz="3200" dirty="0"/>
          </a:p>
          <a:p>
            <a:pPr algn="r" rtl="1"/>
            <a:r>
              <a:rPr lang="ar-AE" sz="3200" dirty="0" smtClean="0"/>
              <a:t>تنظيم فهرس البحث بشكل متناسق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ar-AE"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bg1">
                      <a:alpha val="60000"/>
                    </a:schemeClr>
                  </a:glow>
                  <a:outerShdw blurRad="75057" dist="38100" dir="5400000" sy="-20000" rotWithShape="0">
                    <a:prstClr val="black">
                      <a:alpha val="25000"/>
                    </a:prstClr>
                  </a:outerShdw>
                </a:effectLst>
                <a:latin typeface="Times New Roman" pitchFamily="18" charset="0"/>
                <a:cs typeface="Times New Roman" pitchFamily="18" charset="0"/>
              </a:rPr>
              <a:t>خطوات إعداد البحث العلمي </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bg1">
                    <a:alpha val="60000"/>
                  </a:schemeClr>
                </a:glow>
                <a:outerShdw blurRad="75057" dist="38100" dir="5400000" sy="-20000" rotWithShape="0">
                  <a:prstClr val="black">
                    <a:alpha val="25000"/>
                  </a:prstClr>
                </a:outerShdw>
              </a:effectLst>
              <a:latin typeface="Times New Roman" pitchFamily="18" charset="0"/>
              <a:cs typeface="Times New Roman" pitchFamily="18" charset="0"/>
            </a:endParaRPr>
          </a:p>
        </p:txBody>
      </p:sp>
      <p:sp>
        <p:nvSpPr>
          <p:cNvPr id="4" name="Content Placeholder 3"/>
          <p:cNvSpPr>
            <a:spLocks noGrp="1"/>
          </p:cNvSpPr>
          <p:nvPr>
            <p:ph sz="half" idx="2"/>
          </p:nvPr>
        </p:nvSpPr>
        <p:spPr>
          <a:xfrm>
            <a:off x="4860032" y="2708920"/>
            <a:ext cx="3657600" cy="3316649"/>
          </a:xfrm>
        </p:spPr>
        <p:txBody>
          <a:bodyPr>
            <a:normAutofit/>
          </a:bodyPr>
          <a:lstStyle/>
          <a:p>
            <a:pPr marL="0" indent="0" algn="r">
              <a:buNone/>
            </a:pPr>
            <a:r>
              <a:rPr lang="ar-AE" sz="6000" dirty="0" smtClean="0"/>
              <a:t>59 - 84</a:t>
            </a:r>
            <a:endParaRPr lang="en-US" sz="6000" dirty="0"/>
          </a:p>
        </p:txBody>
      </p:sp>
      <p:sp>
        <p:nvSpPr>
          <p:cNvPr id="5" name="Slide Number Placeholder 4"/>
          <p:cNvSpPr>
            <a:spLocks noGrp="1"/>
          </p:cNvSpPr>
          <p:nvPr>
            <p:ph type="sldNum" sz="quarter" idx="12"/>
          </p:nvPr>
        </p:nvSpPr>
        <p:spPr/>
        <p:txBody>
          <a:bodyPr/>
          <a:lstStyle/>
          <a:p>
            <a:fld id="{AAB71B57-FC95-44B7-B5AD-0946EFCA4FA7}" type="slidenum">
              <a:rPr lang="en-US" smtClean="0">
                <a:solidFill>
                  <a:srgbClr val="E7DEC9">
                    <a:shade val="50000"/>
                    <a:satMod val="200000"/>
                  </a:srgbClr>
                </a:solidFill>
              </a:rPr>
              <a:pPr/>
              <a:t>2</a:t>
            </a:fld>
            <a:endParaRPr lang="en-US" dirty="0">
              <a:solidFill>
                <a:srgbClr val="E7DEC9">
                  <a:shade val="50000"/>
                  <a:satMod val="200000"/>
                </a:srgbClr>
              </a:solidFill>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31640" y="1397268"/>
            <a:ext cx="3600400" cy="5306840"/>
          </a:xfrm>
        </p:spPr>
      </p:pic>
    </p:spTree>
    <p:extLst>
      <p:ext uri="{BB962C8B-B14F-4D97-AF65-F5344CB8AC3E}">
        <p14:creationId xmlns:p14="http://schemas.microsoft.com/office/powerpoint/2010/main" val="376880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a:lstStyle/>
          <a:p>
            <a:pPr algn="ctr"/>
            <a:r>
              <a:rPr lang="ar-AE"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bg1">
                      <a:alpha val="60000"/>
                    </a:schemeClr>
                  </a:glow>
                  <a:outerShdw blurRad="75057" dist="38100" dir="5400000" sy="-20000" rotWithShape="0">
                    <a:prstClr val="black">
                      <a:alpha val="25000"/>
                    </a:prstClr>
                  </a:outerShdw>
                </a:effectLst>
                <a:latin typeface="Times New Roman" pitchFamily="18" charset="0"/>
                <a:cs typeface="Times New Roman" pitchFamily="18" charset="0"/>
              </a:rPr>
              <a:t>خطوات إعداد البحث العلمي </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bg1">
                    <a:alpha val="60000"/>
                  </a:schemeClr>
                </a:glow>
                <a:outerShdw blurRad="75057" dist="38100" dir="5400000" sy="-20000" rotWithShape="0">
                  <a:prstClr val="black">
                    <a:alpha val="25000"/>
                  </a:prstClr>
                </a:outerShdw>
              </a:effectLst>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A20136E-758D-455B-B16B-CCE02DABF7B1}" type="slidenum">
              <a:rPr lang="en-US" smtClean="0"/>
              <a:pPr/>
              <a:t>3</a:t>
            </a:fld>
            <a:endParaRPr lang="en-US"/>
          </a:p>
        </p:txBody>
      </p:sp>
      <p:graphicFrame>
        <p:nvGraphicFramePr>
          <p:cNvPr id="4" name="Diagram 3"/>
          <p:cNvGraphicFramePr/>
          <p:nvPr>
            <p:extLst>
              <p:ext uri="{D42A27DB-BD31-4B8C-83A1-F6EECF244321}">
                <p14:modId xmlns:p14="http://schemas.microsoft.com/office/powerpoint/2010/main" val="3477472208"/>
              </p:ext>
            </p:extLst>
          </p:nvPr>
        </p:nvGraphicFramePr>
        <p:xfrm>
          <a:off x="1676400" y="18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4648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9816"/>
            <a:ext cx="8229600" cy="1143000"/>
          </a:xfrm>
        </p:spPr>
        <p:txBody>
          <a:bodyPr>
            <a:noAutofit/>
          </a:bodyPr>
          <a:lstStyle/>
          <a:p>
            <a:pPr marL="571500" lvl="0" indent="-571500" algn="r" rtl="1">
              <a:lnSpc>
                <a:spcPct val="80000"/>
              </a:lnSpc>
              <a:spcBef>
                <a:spcPts val="600"/>
              </a:spcBef>
              <a:buFont typeface="Wingdings" pitchFamily="2" charset="2"/>
              <a:buChar char="v"/>
            </a:pPr>
            <a:r>
              <a:rPr lang="ar-AE" sz="3600" b="1" dirty="0" smtClean="0">
                <a:solidFill>
                  <a:schemeClr val="bg2">
                    <a:lumMod val="25000"/>
                  </a:schemeClr>
                </a:solidFill>
                <a:latin typeface="Cambria"/>
                <a:ea typeface="+mn-ea"/>
              </a:rPr>
              <a:t>مرحلة</a:t>
            </a:r>
            <a:r>
              <a:rPr lang="ar-SA" sz="3600" b="1" dirty="0" smtClean="0">
                <a:solidFill>
                  <a:schemeClr val="bg2">
                    <a:lumMod val="25000"/>
                  </a:schemeClr>
                </a:solidFill>
                <a:latin typeface="Cambria"/>
                <a:ea typeface="+mn-ea"/>
              </a:rPr>
              <a:t> </a:t>
            </a:r>
            <a:r>
              <a:rPr lang="ar-SA" sz="3600" b="1" dirty="0">
                <a:solidFill>
                  <a:schemeClr val="bg2">
                    <a:lumMod val="25000"/>
                  </a:schemeClr>
                </a:solidFill>
                <a:latin typeface="Cambria"/>
                <a:ea typeface="+mn-ea"/>
              </a:rPr>
              <a:t>جمع المعلومات تعتمد على جانبين أساسين :</a:t>
            </a:r>
            <a:br>
              <a:rPr lang="ar-SA" sz="3600" b="1" dirty="0">
                <a:solidFill>
                  <a:schemeClr val="bg2">
                    <a:lumMod val="25000"/>
                  </a:schemeClr>
                </a:solidFill>
                <a:latin typeface="Cambria"/>
                <a:ea typeface="+mn-ea"/>
              </a:rPr>
            </a:br>
            <a:endParaRPr lang="en-US" sz="6000" dirty="0">
              <a:solidFill>
                <a:schemeClr val="bg2">
                  <a:lumMod val="25000"/>
                </a:schemeClr>
              </a:solidFill>
            </a:endParaRPr>
          </a:p>
        </p:txBody>
      </p:sp>
      <p:sp>
        <p:nvSpPr>
          <p:cNvPr id="4" name="Rectangle 3"/>
          <p:cNvSpPr/>
          <p:nvPr/>
        </p:nvSpPr>
        <p:spPr>
          <a:xfrm>
            <a:off x="2771800" y="2348880"/>
            <a:ext cx="532859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sp>
        <p:nvSpPr>
          <p:cNvPr id="5" name="Rectangle 4"/>
          <p:cNvSpPr/>
          <p:nvPr/>
        </p:nvSpPr>
        <p:spPr>
          <a:xfrm>
            <a:off x="2771800" y="3356992"/>
            <a:ext cx="532859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sp>
        <p:nvSpPr>
          <p:cNvPr id="7" name="Content Placeholder 2"/>
          <p:cNvSpPr>
            <a:spLocks noGrp="1"/>
          </p:cNvSpPr>
          <p:nvPr>
            <p:ph idx="1"/>
          </p:nvPr>
        </p:nvSpPr>
        <p:spPr>
          <a:xfrm>
            <a:off x="323528" y="2420888"/>
            <a:ext cx="7797552" cy="1944216"/>
          </a:xfrm>
          <a:solidFill>
            <a:schemeClr val="bg1">
              <a:lumMod val="95000"/>
            </a:schemeClr>
          </a:solidFill>
        </p:spPr>
        <p:txBody>
          <a:bodyPr>
            <a:normAutofit fontScale="92500" lnSpcReduction="10000"/>
          </a:bodyPr>
          <a:lstStyle/>
          <a:p>
            <a:pPr marL="0" indent="0" algn="r" rtl="1">
              <a:buNone/>
            </a:pPr>
            <a:r>
              <a:rPr lang="ar-AE" sz="3200" b="1" dirty="0" smtClean="0">
                <a:solidFill>
                  <a:schemeClr val="bg2">
                    <a:lumMod val="25000"/>
                  </a:schemeClr>
                </a:solidFill>
                <a:latin typeface="Cambria"/>
              </a:rPr>
              <a:t>أولاً:</a:t>
            </a:r>
            <a:r>
              <a:rPr lang="ar-SA" sz="3200" b="1" dirty="0" smtClean="0">
                <a:solidFill>
                  <a:schemeClr val="bg2">
                    <a:lumMod val="25000"/>
                  </a:schemeClr>
                </a:solidFill>
                <a:latin typeface="Cambria"/>
              </a:rPr>
              <a:t> جمع المعلومات وتنظيمها وتسجيلها</a:t>
            </a:r>
            <a:endParaRPr lang="ar-AE" sz="3200" b="1" dirty="0" smtClean="0">
              <a:solidFill>
                <a:schemeClr val="bg2">
                  <a:lumMod val="25000"/>
                </a:schemeClr>
              </a:solidFill>
              <a:latin typeface="Cambria"/>
            </a:endParaRPr>
          </a:p>
          <a:p>
            <a:pPr marL="0" indent="0" algn="r" rtl="1">
              <a:buNone/>
            </a:pPr>
            <a:endParaRPr lang="ar-AE" sz="3200" dirty="0" smtClean="0">
              <a:solidFill>
                <a:schemeClr val="bg2">
                  <a:lumMod val="25000"/>
                </a:schemeClr>
              </a:solidFill>
              <a:latin typeface="Cambria"/>
            </a:endParaRPr>
          </a:p>
          <a:p>
            <a:pPr marL="0" indent="0" algn="r" rtl="1">
              <a:buNone/>
            </a:pPr>
            <a:r>
              <a:rPr lang="ar-AE" sz="3200" b="1" dirty="0" smtClean="0">
                <a:solidFill>
                  <a:schemeClr val="bg2">
                    <a:lumMod val="25000"/>
                  </a:schemeClr>
                </a:solidFill>
                <a:latin typeface="Cambria"/>
              </a:rPr>
              <a:t>ثانياً: تحليل المعلومات واستنباط النتائج</a:t>
            </a:r>
            <a:r>
              <a:rPr lang="en-US" sz="3200" dirty="0" smtClean="0">
                <a:solidFill>
                  <a:schemeClr val="bg2">
                    <a:lumMod val="25000"/>
                  </a:schemeClr>
                </a:solidFill>
              </a:rPr>
              <a:t/>
            </a:r>
            <a:br>
              <a:rPr lang="en-US" sz="3200" dirty="0" smtClean="0">
                <a:solidFill>
                  <a:schemeClr val="bg2">
                    <a:lumMod val="25000"/>
                  </a:schemeClr>
                </a:solidFill>
              </a:rPr>
            </a:br>
            <a:endParaRPr lang="en-US" sz="3200" dirty="0">
              <a:solidFill>
                <a:schemeClr val="bg2">
                  <a:lumMod val="25000"/>
                </a:schemeClr>
              </a:solidFill>
            </a:endParaRPr>
          </a:p>
        </p:txBody>
      </p:sp>
      <p:grpSp>
        <p:nvGrpSpPr>
          <p:cNvPr id="8" name="Group 7"/>
          <p:cNvGrpSpPr/>
          <p:nvPr/>
        </p:nvGrpSpPr>
        <p:grpSpPr>
          <a:xfrm>
            <a:off x="128042" y="4961706"/>
            <a:ext cx="2857897" cy="1851670"/>
            <a:chOff x="128042" y="4961706"/>
            <a:chExt cx="2857897" cy="185167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28042" y="4961706"/>
              <a:ext cx="1851670" cy="185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07704" y="5735141"/>
              <a:ext cx="1078235" cy="1078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1646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bg/>
                                          </p:spTgt>
                                        </p:tgtEl>
                                        <p:attrNameLst>
                                          <p:attrName>style.visibility</p:attrName>
                                        </p:attrNameLst>
                                      </p:cBhvr>
                                      <p:to>
                                        <p:strVal val="visible"/>
                                      </p:to>
                                    </p:set>
                                    <p:animEffect transition="in" filter="circle(in)">
                                      <p:cBhvr>
                                        <p:cTn id="20" dur="2000"/>
                                        <p:tgtEl>
                                          <p:spTgt spid="7">
                                            <p:bg/>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circle(in)">
                                      <p:cBhvr>
                                        <p:cTn id="25" dur="20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circle(in)">
                                      <p:cBhvr>
                                        <p:cTn id="30"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7"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06688" y="-27384"/>
            <a:ext cx="6858000" cy="1273107"/>
          </a:xfrm>
        </p:spPr>
        <p:txBody>
          <a:bodyPr/>
          <a:lstStyle/>
          <a:p>
            <a:r>
              <a:rPr lang="ar-AE" b="1" dirty="0" smtClean="0">
                <a:solidFill>
                  <a:schemeClr val="accent1">
                    <a:lumMod val="75000"/>
                  </a:schemeClr>
                </a:solidFill>
                <a:effectLst>
                  <a:outerShdw blurRad="38100" dist="38100" dir="2700000" algn="tl">
                    <a:srgbClr val="000000">
                      <a:alpha val="43137"/>
                    </a:srgbClr>
                  </a:outerShdw>
                </a:effectLst>
              </a:rPr>
              <a:t>خطوات البحث </a:t>
            </a:r>
            <a:endParaRPr lang="en-US" b="1" dirty="0">
              <a:solidFill>
                <a:schemeClr val="accent1">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22733" y="1880884"/>
            <a:ext cx="7993684" cy="4493022"/>
          </a:xfrm>
        </p:spPr>
        <p:txBody>
          <a:bodyPr>
            <a:normAutofit/>
          </a:bodyPr>
          <a:lstStyle/>
          <a:p>
            <a:pPr algn="r"/>
            <a:r>
              <a:rPr lang="ar-AE" b="1" dirty="0" smtClean="0">
                <a:solidFill>
                  <a:schemeClr val="accent1">
                    <a:lumMod val="50000"/>
                  </a:schemeClr>
                </a:solidFill>
                <a:effectLst>
                  <a:outerShdw blurRad="38100" dist="38100" dir="2700000" algn="tl">
                    <a:srgbClr val="000000">
                      <a:alpha val="43137"/>
                    </a:srgbClr>
                  </a:outerShdw>
                </a:effectLst>
              </a:rPr>
              <a:t>الخطوة 5: جمع المعلومات والبيانات وتحليلها:.</a:t>
            </a:r>
          </a:p>
          <a:p>
            <a:pPr algn="r"/>
            <a:endParaRPr lang="ar-AE" b="1" u="sng" dirty="0" smtClean="0">
              <a:solidFill>
                <a:schemeClr val="accent1">
                  <a:lumMod val="75000"/>
                </a:schemeClr>
              </a:solidFill>
              <a:effectLst>
                <a:outerShdw blurRad="38100" dist="38100" dir="2700000" algn="tl">
                  <a:srgbClr val="000000">
                    <a:alpha val="43137"/>
                  </a:srgbClr>
                </a:outerShdw>
              </a:effectLst>
            </a:endParaRPr>
          </a:p>
          <a:p>
            <a:pPr marL="342900" indent="-342900" algn="r" rtl="1">
              <a:buFont typeface="Arial" panose="020B0604020202020204" pitchFamily="34" charset="0"/>
              <a:buChar char="•"/>
            </a:pPr>
            <a:r>
              <a:rPr lang="ar-AE" b="1" u="sng" dirty="0" smtClean="0">
                <a:solidFill>
                  <a:schemeClr val="tx1"/>
                </a:solidFill>
              </a:rPr>
              <a:t>جمع المعلومات وتنظيمها وتسجيلها:</a:t>
            </a:r>
          </a:p>
          <a:p>
            <a:pPr algn="r" rtl="1"/>
            <a:r>
              <a:rPr lang="ar-AE" dirty="0" smtClean="0">
                <a:solidFill>
                  <a:schemeClr val="tx1"/>
                </a:solidFill>
              </a:rPr>
              <a:t>يقصد بها: أن تكون المعلومات وافية و شاملة لكل جوانب البحث ومشكلته، ويجب أن يكون لدى الباحث مهارة وانتباه.</a:t>
            </a:r>
          </a:p>
          <a:p>
            <a:pPr marL="342900" indent="-342900" algn="r" rtl="1">
              <a:buFont typeface="Arial" panose="020B0604020202020204" pitchFamily="34" charset="0"/>
              <a:buChar char="•"/>
            </a:pPr>
            <a:r>
              <a:rPr lang="ar-AE" b="1" dirty="0" smtClean="0">
                <a:solidFill>
                  <a:schemeClr val="tx1"/>
                </a:solidFill>
              </a:rPr>
              <a:t> ويوجد في  جمع المعلومات جانبيين:</a:t>
            </a:r>
          </a:p>
          <a:p>
            <a:pPr marL="342900" indent="-342900" algn="r" rtl="1">
              <a:buFont typeface="Courier New" panose="02070309020205020404" pitchFamily="49" charset="0"/>
              <a:buChar char="o"/>
            </a:pPr>
            <a:r>
              <a:rPr lang="ar-AE" dirty="0" smtClean="0">
                <a:solidFill>
                  <a:schemeClr val="tx1"/>
                </a:solidFill>
              </a:rPr>
              <a:t> </a:t>
            </a:r>
            <a:r>
              <a:rPr lang="ar-AE" u="sng" dirty="0" smtClean="0">
                <a:solidFill>
                  <a:schemeClr val="tx1"/>
                </a:solidFill>
              </a:rPr>
              <a:t>الجانب الأول </a:t>
            </a:r>
            <a:r>
              <a:rPr lang="ar-AE" dirty="0" smtClean="0">
                <a:solidFill>
                  <a:schemeClr val="tx1"/>
                </a:solidFill>
              </a:rPr>
              <a:t>يتعلق </a:t>
            </a:r>
            <a:r>
              <a:rPr lang="ar-AE" dirty="0" smtClean="0">
                <a:solidFill>
                  <a:srgbClr val="FF0000"/>
                </a:solidFill>
              </a:rPr>
              <a:t>بالجانب النظري والوثائقي </a:t>
            </a:r>
            <a:r>
              <a:rPr lang="ar-AE" dirty="0" smtClean="0">
                <a:solidFill>
                  <a:schemeClr val="tx1"/>
                </a:solidFill>
              </a:rPr>
              <a:t>في البحث: مثل الكتب والمقالات والتقارير والمؤتمرات العلمية و الندوات، وهذا الجانب يتعلق بالبحوث الميدانية لأن الدراسة الميدانية تحتاج إلى فصل نظري يكون دليل عمل الباحث ،ويعتمد في بحوثه الميدانية على الاستبيان أو المقابلة أو الملاحظة. أما بالنسبة للبحوث التي تعتمد المنهج التاريخي أو الوثائقي تتطلب التركيز على مصادر أولية لجمع المعلومات مثل الكتب الدورية والنشرات.</a:t>
            </a:r>
          </a:p>
          <a:p>
            <a:pPr marL="342900" indent="-342900" algn="r" rtl="1">
              <a:buFont typeface="Courier New" panose="02070309020205020404" pitchFamily="49" charset="0"/>
              <a:buChar char="o"/>
            </a:pPr>
            <a:r>
              <a:rPr lang="ar-AE" u="sng" dirty="0" smtClean="0">
                <a:solidFill>
                  <a:schemeClr val="tx1"/>
                </a:solidFill>
              </a:rPr>
              <a:t>الجانب الثاني </a:t>
            </a:r>
            <a:r>
              <a:rPr lang="ar-AE" dirty="0" smtClean="0">
                <a:solidFill>
                  <a:schemeClr val="tx1"/>
                </a:solidFill>
              </a:rPr>
              <a:t>يتعلق </a:t>
            </a:r>
            <a:r>
              <a:rPr lang="ar-AE" dirty="0" smtClean="0">
                <a:solidFill>
                  <a:srgbClr val="FF0000"/>
                </a:solidFill>
              </a:rPr>
              <a:t>بالجانب الميداني والتجريبي</a:t>
            </a:r>
            <a:r>
              <a:rPr lang="ar-AE" dirty="0" smtClean="0">
                <a:solidFill>
                  <a:schemeClr val="tx1"/>
                </a:solidFill>
              </a:rPr>
              <a:t>: يكون جمع المعلومات يعتمد على الاستبيان أو المقابلة أو الملاحظة.</a:t>
            </a:r>
          </a:p>
          <a:p>
            <a:pPr marL="342900" indent="-342900" algn="r" rtl="1">
              <a:buFont typeface="Courier New" panose="02070309020205020404" pitchFamily="49" charset="0"/>
              <a:buChar char="o"/>
            </a:pPr>
            <a:endParaRPr lang="ar-AE" dirty="0"/>
          </a:p>
          <a:p>
            <a:pPr marL="342900" indent="-342900" algn="r" rtl="1">
              <a:buFont typeface="Courier New" panose="02070309020205020404" pitchFamily="49" charset="0"/>
              <a:buChar char="o"/>
            </a:pPr>
            <a:endParaRPr lang="ar-AE" dirty="0" smtClean="0"/>
          </a:p>
          <a:p>
            <a:pPr marL="342900" indent="-342900" algn="r" rtl="1">
              <a:buFont typeface="Courier New" panose="02070309020205020404" pitchFamily="49" charset="0"/>
              <a:buChar char="o"/>
            </a:pPr>
            <a:endParaRPr lang="ar-AE" dirty="0" smtClean="0"/>
          </a:p>
          <a:p>
            <a:pPr marL="342900" indent="-342900" algn="r" rtl="1">
              <a:buFont typeface="Courier New" panose="02070309020205020404" pitchFamily="49" charset="0"/>
              <a:buChar char="o"/>
            </a:pPr>
            <a:endParaRPr lang="ar-AE" dirty="0" smtClean="0"/>
          </a:p>
          <a:p>
            <a:pPr marL="342900" indent="-342900" algn="r" rtl="1">
              <a:buFont typeface="Courier New" panose="02070309020205020404" pitchFamily="49" charset="0"/>
              <a:buChar char="o"/>
            </a:pP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49" y="332656"/>
            <a:ext cx="3018647" cy="220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51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AE" b="1" dirty="0" smtClean="0">
                <a:solidFill>
                  <a:srgbClr val="002060"/>
                </a:solidFill>
              </a:rPr>
              <a:t>على ماذا تعتمد مرحلة جمع المعلومات؟</a:t>
            </a:r>
            <a:endParaRPr lang="en-US" b="1" dirty="0">
              <a:solidFill>
                <a:srgbClr val="002060"/>
              </a:solidFill>
            </a:endParaRPr>
          </a:p>
        </p:txBody>
      </p:sp>
      <p:sp>
        <p:nvSpPr>
          <p:cNvPr id="4" name="Rectangle 3"/>
          <p:cNvSpPr/>
          <p:nvPr/>
        </p:nvSpPr>
        <p:spPr>
          <a:xfrm>
            <a:off x="539552" y="2348880"/>
            <a:ext cx="7848872" cy="230425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373313"/>
            <a:ext cx="8004175"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28042" y="4961706"/>
            <a:ext cx="2857897" cy="1851670"/>
            <a:chOff x="128042" y="4961706"/>
            <a:chExt cx="2857897" cy="1851670"/>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28042" y="4961706"/>
              <a:ext cx="1851670" cy="185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907704" y="5735141"/>
              <a:ext cx="1078235" cy="1078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3766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AE" sz="3200" b="1" dirty="0" smtClean="0">
                <a:solidFill>
                  <a:srgbClr val="002060"/>
                </a:solidFill>
              </a:rPr>
              <a:t>كل مناهج البحث تتطلب أدوات مناسبة في جمع المعلومات</a:t>
            </a:r>
            <a:endParaRPr lang="en-US" sz="3200" b="1"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6393874"/>
              </p:ext>
            </p:extLst>
          </p:nvPr>
        </p:nvGraphicFramePr>
        <p:xfrm>
          <a:off x="457200" y="1600200"/>
          <a:ext cx="7620000" cy="4389120"/>
        </p:xfrm>
        <a:graphic>
          <a:graphicData uri="http://schemas.openxmlformats.org/drawingml/2006/table">
            <a:tbl>
              <a:tblPr firstRow="1" bandRow="1">
                <a:tableStyleId>{BC89EF96-8CEA-46FF-86C4-4CE0E7609802}</a:tableStyleId>
              </a:tblPr>
              <a:tblGrid>
                <a:gridCol w="3810000"/>
                <a:gridCol w="3810000"/>
              </a:tblGrid>
              <a:tr h="370840">
                <a:tc>
                  <a:txBody>
                    <a:bodyPr/>
                    <a:lstStyle/>
                    <a:p>
                      <a:pPr algn="r" rtl="1"/>
                      <a:r>
                        <a:rPr lang="ar-AE" dirty="0" smtClean="0"/>
                        <a:t>مصادر</a:t>
                      </a:r>
                      <a:r>
                        <a:rPr lang="ar-AE" baseline="0" dirty="0" smtClean="0"/>
                        <a:t> جمع المعلومات مختلفة كالكتب والتقارير والنشرات والمواد السمعية والبصرية وغيرها.</a:t>
                      </a:r>
                      <a:endParaRPr lang="en-US" dirty="0"/>
                    </a:p>
                  </a:txBody>
                  <a:tcPr marL="66261" marR="66261"/>
                </a:tc>
                <a:tc>
                  <a:txBody>
                    <a:bodyPr/>
                    <a:lstStyle/>
                    <a:p>
                      <a:pPr algn="r"/>
                      <a:r>
                        <a:rPr lang="ar-AE" dirty="0" smtClean="0"/>
                        <a:t>المنهج</a:t>
                      </a:r>
                      <a:r>
                        <a:rPr lang="ar-AE" baseline="0" dirty="0" smtClean="0"/>
                        <a:t> التاريخي</a:t>
                      </a:r>
                      <a:endParaRPr lang="en-US" dirty="0"/>
                    </a:p>
                  </a:txBody>
                  <a:tcPr marL="66261" marR="66261"/>
                </a:tc>
              </a:tr>
              <a:tr h="370840">
                <a:tc>
                  <a:txBody>
                    <a:bodyPr/>
                    <a:lstStyle/>
                    <a:p>
                      <a:pPr algn="r"/>
                      <a:r>
                        <a:rPr lang="ar-AE" sz="1800" kern="1200" baseline="0" dirty="0" smtClean="0"/>
                        <a:t>في الأغلب ( الاستبيان )</a:t>
                      </a:r>
                    </a:p>
                    <a:p>
                      <a:pPr algn="r"/>
                      <a:r>
                        <a:rPr lang="ar-AE" sz="1800" kern="1200" baseline="0" dirty="0" smtClean="0"/>
                        <a:t>أحيانا ( المقابلة )</a:t>
                      </a:r>
                      <a:endParaRPr lang="en-US" sz="1800" b="1" kern="1200" baseline="0" dirty="0">
                        <a:solidFill>
                          <a:schemeClr val="dk1"/>
                        </a:solidFill>
                        <a:latin typeface="+mn-lt"/>
                        <a:ea typeface="+mn-ea"/>
                        <a:cs typeface="+mn-cs"/>
                      </a:endParaRPr>
                    </a:p>
                  </a:txBody>
                  <a:tcPr marL="66261" marR="66261"/>
                </a:tc>
                <a:tc>
                  <a:txBody>
                    <a:bodyPr/>
                    <a:lstStyle/>
                    <a:p>
                      <a:pPr algn="r"/>
                      <a:r>
                        <a:rPr lang="ar-AE" sz="1800" kern="1200" baseline="0" dirty="0" smtClean="0"/>
                        <a:t>المنهج المسحي</a:t>
                      </a:r>
                      <a:endParaRPr lang="en-US" sz="1800" b="1" kern="1200" baseline="0" dirty="0">
                        <a:solidFill>
                          <a:schemeClr val="dk1"/>
                        </a:solidFill>
                        <a:latin typeface="+mn-lt"/>
                        <a:ea typeface="+mn-ea"/>
                        <a:cs typeface="+mn-cs"/>
                      </a:endParaRPr>
                    </a:p>
                  </a:txBody>
                  <a:tcPr marL="66261" marR="66261"/>
                </a:tc>
              </a:tr>
              <a:tr h="370840">
                <a:tc>
                  <a:txBody>
                    <a:bodyPr/>
                    <a:lstStyle/>
                    <a:p>
                      <a:pPr algn="r"/>
                      <a:r>
                        <a:rPr lang="ar-AE" sz="1800" kern="1200" baseline="0" dirty="0" smtClean="0"/>
                        <a:t>1- الملاحظة</a:t>
                      </a:r>
                    </a:p>
                    <a:p>
                      <a:pPr algn="r"/>
                      <a:r>
                        <a:rPr lang="ar-AE" sz="1800" kern="1200" baseline="0" dirty="0" smtClean="0"/>
                        <a:t>2- المقابلة في الأغلب</a:t>
                      </a:r>
                    </a:p>
                    <a:p>
                      <a:pPr algn="r"/>
                      <a:r>
                        <a:rPr lang="ar-AE" sz="1800" kern="1200" baseline="0" dirty="0" smtClean="0"/>
                        <a:t>3- الاستبيان (أحيانا)</a:t>
                      </a:r>
                      <a:endParaRPr lang="en-US" sz="1800" b="1" kern="1200" baseline="0" dirty="0">
                        <a:solidFill>
                          <a:schemeClr val="dk1"/>
                        </a:solidFill>
                        <a:latin typeface="+mn-lt"/>
                        <a:ea typeface="+mn-ea"/>
                        <a:cs typeface="+mn-cs"/>
                      </a:endParaRPr>
                    </a:p>
                  </a:txBody>
                  <a:tcPr marL="66261" marR="66261"/>
                </a:tc>
                <a:tc>
                  <a:txBody>
                    <a:bodyPr/>
                    <a:lstStyle/>
                    <a:p>
                      <a:pPr algn="r"/>
                      <a:r>
                        <a:rPr lang="ar-AE" sz="1800" kern="1200" baseline="0" dirty="0" smtClean="0"/>
                        <a:t>منهج دراسة الحالة</a:t>
                      </a:r>
                      <a:endParaRPr lang="en-US" sz="1800" b="1" kern="1200" baseline="0" dirty="0">
                        <a:solidFill>
                          <a:schemeClr val="dk1"/>
                        </a:solidFill>
                        <a:latin typeface="+mn-lt"/>
                        <a:ea typeface="+mn-ea"/>
                        <a:cs typeface="+mn-cs"/>
                      </a:endParaRPr>
                    </a:p>
                  </a:txBody>
                  <a:tcPr marL="66261" marR="66261"/>
                </a:tc>
              </a:tr>
              <a:tr h="370840">
                <a:tc>
                  <a:txBody>
                    <a:bodyPr/>
                    <a:lstStyle/>
                    <a:p>
                      <a:pPr algn="r" rtl="1"/>
                      <a:r>
                        <a:rPr lang="ar-AE" sz="1800" kern="1200" baseline="0" dirty="0" smtClean="0"/>
                        <a:t>مقالات الدوريات والمواد السمعية والبصرية وأية مواد أخرى.</a:t>
                      </a:r>
                      <a:endParaRPr lang="en-US" sz="1800" b="1" kern="1200" baseline="0" dirty="0">
                        <a:solidFill>
                          <a:schemeClr val="dk1"/>
                        </a:solidFill>
                        <a:latin typeface="+mn-lt"/>
                        <a:ea typeface="+mn-ea"/>
                        <a:cs typeface="+mn-cs"/>
                      </a:endParaRPr>
                    </a:p>
                  </a:txBody>
                  <a:tcPr marL="66261" marR="66261"/>
                </a:tc>
                <a:tc>
                  <a:txBody>
                    <a:bodyPr/>
                    <a:lstStyle/>
                    <a:p>
                      <a:pPr algn="r" rtl="1"/>
                      <a:r>
                        <a:rPr lang="ar-AE" sz="1800" kern="1200" baseline="0" dirty="0" smtClean="0"/>
                        <a:t>منهج تحليل المحتوى </a:t>
                      </a:r>
                      <a:endParaRPr lang="en-US" sz="1800" b="1" kern="1200" baseline="0" dirty="0">
                        <a:solidFill>
                          <a:schemeClr val="dk1"/>
                        </a:solidFill>
                        <a:latin typeface="+mn-lt"/>
                        <a:ea typeface="+mn-ea"/>
                        <a:cs typeface="+mn-cs"/>
                      </a:endParaRPr>
                    </a:p>
                  </a:txBody>
                  <a:tcPr marL="66261" marR="66261"/>
                </a:tc>
              </a:tr>
              <a:tr h="370840">
                <a:tc>
                  <a:txBody>
                    <a:bodyPr/>
                    <a:lstStyle/>
                    <a:p>
                      <a:pPr algn="r" rtl="1"/>
                      <a:r>
                        <a:rPr lang="ar-AE" sz="1800" kern="1200" baseline="0" dirty="0" smtClean="0"/>
                        <a:t>المصادر المختلفة لمراجعة ما تم تجربته وإنجازه سابقا وما كتب في الأدبيات عن موضوع التجربة.</a:t>
                      </a:r>
                      <a:endParaRPr lang="en-US" sz="1800" b="1" kern="1200" baseline="0" dirty="0">
                        <a:solidFill>
                          <a:schemeClr val="dk1"/>
                        </a:solidFill>
                        <a:latin typeface="+mn-lt"/>
                        <a:ea typeface="+mn-ea"/>
                        <a:cs typeface="+mn-cs"/>
                      </a:endParaRPr>
                    </a:p>
                  </a:txBody>
                  <a:tcPr marL="66261" marR="66261"/>
                </a:tc>
                <a:tc>
                  <a:txBody>
                    <a:bodyPr/>
                    <a:lstStyle/>
                    <a:p>
                      <a:pPr algn="r" rtl="1"/>
                      <a:r>
                        <a:rPr lang="ar-AE" sz="1800" kern="1200" baseline="0" dirty="0" smtClean="0"/>
                        <a:t>المنهج التجريبي </a:t>
                      </a:r>
                      <a:endParaRPr lang="en-US" sz="1800" b="1" kern="1200" baseline="0" dirty="0">
                        <a:solidFill>
                          <a:schemeClr val="dk1"/>
                        </a:solidFill>
                        <a:latin typeface="+mn-lt"/>
                        <a:ea typeface="+mn-ea"/>
                        <a:cs typeface="+mn-cs"/>
                      </a:endParaRPr>
                    </a:p>
                  </a:txBody>
                  <a:tcPr marL="66261" marR="66261"/>
                </a:tc>
              </a:tr>
              <a:tr h="370840">
                <a:tc>
                  <a:txBody>
                    <a:bodyPr/>
                    <a:lstStyle/>
                    <a:p>
                      <a:pPr algn="r"/>
                      <a:r>
                        <a:rPr lang="ar-AE" sz="1800" kern="1200" baseline="0" dirty="0" smtClean="0"/>
                        <a:t>1- المصادر التي تتمثل في التقرير الاحصائي والسجلات الرسمية وغير الرسمية .</a:t>
                      </a:r>
                    </a:p>
                    <a:p>
                      <a:pPr algn="r"/>
                      <a:r>
                        <a:rPr lang="ar-AE" sz="1800" kern="1200" baseline="0" dirty="0" smtClean="0"/>
                        <a:t>2- الاستبيانات والمقابلات</a:t>
                      </a:r>
                      <a:endParaRPr lang="en-US" sz="1800" b="1" kern="1200" baseline="0" dirty="0">
                        <a:solidFill>
                          <a:schemeClr val="dk1"/>
                        </a:solidFill>
                        <a:latin typeface="+mn-lt"/>
                        <a:ea typeface="+mn-ea"/>
                        <a:cs typeface="+mn-cs"/>
                      </a:endParaRPr>
                    </a:p>
                  </a:txBody>
                  <a:tcPr marL="66261" marR="66261"/>
                </a:tc>
                <a:tc>
                  <a:txBody>
                    <a:bodyPr/>
                    <a:lstStyle/>
                    <a:p>
                      <a:pPr algn="r"/>
                      <a:r>
                        <a:rPr lang="ar-AE" sz="1800" kern="1200" baseline="0" dirty="0" smtClean="0"/>
                        <a:t>المنهج الاحصائي </a:t>
                      </a:r>
                      <a:endParaRPr lang="en-US" sz="1800" b="1" kern="1200" baseline="0" dirty="0">
                        <a:solidFill>
                          <a:schemeClr val="dk1"/>
                        </a:solidFill>
                        <a:latin typeface="+mn-lt"/>
                        <a:ea typeface="+mn-ea"/>
                        <a:cs typeface="+mn-cs"/>
                      </a:endParaRPr>
                    </a:p>
                  </a:txBody>
                  <a:tcPr marL="66261" marR="66261"/>
                </a:tc>
              </a:tr>
            </a:tbl>
          </a:graphicData>
        </a:graphic>
      </p:graphicFrame>
    </p:spTree>
    <p:extLst>
      <p:ext uri="{BB962C8B-B14F-4D97-AF65-F5344CB8AC3E}">
        <p14:creationId xmlns:p14="http://schemas.microsoft.com/office/powerpoint/2010/main" val="61052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2481" t="9064"/>
          <a:stretch/>
        </p:blipFill>
        <p:spPr>
          <a:xfrm rot="16200000">
            <a:off x="802279" y="-802279"/>
            <a:ext cx="6855877" cy="8460434"/>
          </a:xfrm>
          <a:prstGeom prst="rect">
            <a:avLst/>
          </a:prstGeom>
        </p:spPr>
      </p:pic>
    </p:spTree>
    <p:extLst>
      <p:ext uri="{BB962C8B-B14F-4D97-AF65-F5344CB8AC3E}">
        <p14:creationId xmlns:p14="http://schemas.microsoft.com/office/powerpoint/2010/main" val="3473939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04" t="12152" r="14272" b="19273"/>
          <a:stretch/>
        </p:blipFill>
        <p:spPr bwMode="auto">
          <a:xfrm>
            <a:off x="5076056" y="1608398"/>
            <a:ext cx="3312368" cy="218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43000" y="332656"/>
            <a:ext cx="8229600" cy="1143000"/>
          </a:xfrm>
        </p:spPr>
        <p:txBody>
          <a:bodyPr>
            <a:normAutofit fontScale="90000"/>
          </a:bodyPr>
          <a:lstStyle/>
          <a:p>
            <a:pPr algn="ctr" rtl="1"/>
            <a:r>
              <a:rPr lang="ar-AE" sz="3600" b="1" dirty="0">
                <a:solidFill>
                  <a:srgbClr val="002060"/>
                </a:solidFill>
                <a:latin typeface="Cambria"/>
                <a:ea typeface="+mn-ea"/>
                <a:cs typeface="+mn-cs"/>
              </a:rPr>
              <a:t>ثانياً: تحليل المعلومات واستنباط النتائج:</a:t>
            </a:r>
            <a:r>
              <a:rPr lang="en-US" b="1" dirty="0" smtClean="0">
                <a:solidFill>
                  <a:srgbClr val="002060"/>
                </a:solidFill>
              </a:rPr>
              <a:t/>
            </a:r>
            <a:br>
              <a:rPr lang="en-US" b="1" dirty="0" smtClean="0">
                <a:solidFill>
                  <a:srgbClr val="002060"/>
                </a:solidFill>
              </a:rPr>
            </a:br>
            <a:endParaRPr lang="en-US" b="1" dirty="0">
              <a:solidFill>
                <a:srgbClr val="002060"/>
              </a:solidFill>
            </a:endParaRPr>
          </a:p>
        </p:txBody>
      </p:sp>
      <p:graphicFrame>
        <p:nvGraphicFramePr>
          <p:cNvPr id="4" name="Diagram 3"/>
          <p:cNvGraphicFramePr/>
          <p:nvPr>
            <p:extLst>
              <p:ext uri="{D42A27DB-BD31-4B8C-83A1-F6EECF244321}">
                <p14:modId xmlns:p14="http://schemas.microsoft.com/office/powerpoint/2010/main" val="1770003743"/>
              </p:ext>
            </p:extLst>
          </p:nvPr>
        </p:nvGraphicFramePr>
        <p:xfrm>
          <a:off x="1187624" y="134076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20973" y="5373216"/>
            <a:ext cx="2318779" cy="1512168"/>
            <a:chOff x="128042" y="4961706"/>
            <a:chExt cx="2857897" cy="1851670"/>
          </a:xfrm>
        </p:grpSpPr>
        <p:pic>
          <p:nvPicPr>
            <p:cNvPr id="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28042" y="4961706"/>
              <a:ext cx="1851670" cy="185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1907704" y="5735141"/>
              <a:ext cx="1078235" cy="1078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5254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djacenc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337</TotalTime>
  <Words>587</Words>
  <Application>Microsoft Office PowerPoint</Application>
  <PresentationFormat>On-screen Show (4:3)</PresentationFormat>
  <Paragraphs>95</Paragraphs>
  <Slides>14</Slides>
  <Notes>1</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Adjacency</vt:lpstr>
      <vt:lpstr>Solstice</vt:lpstr>
      <vt:lpstr>خطوات إعداد البحث العلمي</vt:lpstr>
      <vt:lpstr>خطوات إعداد البحث العلمي </vt:lpstr>
      <vt:lpstr>خطوات إعداد البحث العلمي </vt:lpstr>
      <vt:lpstr>مرحلة جمع المعلومات تعتمد على جانبين أساسين : </vt:lpstr>
      <vt:lpstr>خطوات البحث </vt:lpstr>
      <vt:lpstr>على ماذا تعتمد مرحلة جمع المعلومات؟</vt:lpstr>
      <vt:lpstr>كل مناهج البحث تتطلب أدوات مناسبة في جمع المعلومات</vt:lpstr>
      <vt:lpstr>PowerPoint Presentation</vt:lpstr>
      <vt:lpstr>ثانياً: تحليل المعلومات واستنباط النتائج: </vt:lpstr>
      <vt:lpstr>النتائج:</vt:lpstr>
      <vt:lpstr>PowerPoint Presentation</vt:lpstr>
      <vt:lpstr>خطوات إعداد البحث العلمي </vt:lpstr>
      <vt:lpstr>كتابة تقرير البحث</vt:lpstr>
      <vt:lpstr>فوائد كتابة مسودة البحث قبل وضعه في شكل نهائي: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37</cp:revision>
  <dcterms:created xsi:type="dcterms:W3CDTF">2015-09-26T15:42:52Z</dcterms:created>
  <dcterms:modified xsi:type="dcterms:W3CDTF">2016-02-10T09:36:41Z</dcterms:modified>
</cp:coreProperties>
</file>